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Default Extension="tiff" ContentType="image/tif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85" r:id="rId3"/>
    <p:sldId id="286" r:id="rId4"/>
    <p:sldId id="287" r:id="rId5"/>
    <p:sldId id="295" r:id="rId6"/>
    <p:sldId id="307" r:id="rId7"/>
    <p:sldId id="308" r:id="rId8"/>
    <p:sldId id="311" r:id="rId9"/>
    <p:sldId id="309" r:id="rId10"/>
    <p:sldId id="303" r:id="rId11"/>
    <p:sldId id="304" r:id="rId12"/>
    <p:sldId id="305" r:id="rId13"/>
    <p:sldId id="30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4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3"/>
    <p:restoredTop sz="94626"/>
  </p:normalViewPr>
  <p:slideViewPr>
    <p:cSldViewPr snapToGrid="0" snapToObjects="1">
      <p:cViewPr varScale="1">
        <p:scale>
          <a:sx n="87" d="100"/>
          <a:sy n="87" d="100"/>
        </p:scale>
        <p:origin x="-8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3680" y="1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12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年度</c:v>
                </c:pt>
              </c:strCache>
            </c:strRef>
          </c:tx>
          <c:cat>
            <c:numRef>
              <c:f>Sheet1!$A$2:$A$10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80</c:v>
                </c:pt>
                <c:pt idx="1">
                  <c:v>108</c:v>
                </c:pt>
                <c:pt idx="2">
                  <c:v>112</c:v>
                </c:pt>
                <c:pt idx="3">
                  <c:v>80</c:v>
                </c:pt>
                <c:pt idx="4">
                  <c:v>80</c:v>
                </c:pt>
                <c:pt idx="5">
                  <c:v>71</c:v>
                </c:pt>
                <c:pt idx="6">
                  <c:v>95</c:v>
                </c:pt>
                <c:pt idx="7">
                  <c:v>122</c:v>
                </c:pt>
                <c:pt idx="8">
                  <c:v>118</c:v>
                </c:pt>
              </c:numCache>
            </c:numRef>
          </c:val>
        </c:ser>
        <c:axId val="165007360"/>
        <c:axId val="165008896"/>
      </c:barChart>
      <c:catAx>
        <c:axId val="165007360"/>
        <c:scaling>
          <c:orientation val="minMax"/>
        </c:scaling>
        <c:axPos val="b"/>
        <c:numFmt formatCode="General" sourceLinked="1"/>
        <c:majorTickMark val="none"/>
        <c:tickLblPos val="nextTo"/>
        <c:crossAx val="165008896"/>
        <c:crosses val="autoZero"/>
        <c:auto val="1"/>
        <c:lblAlgn val="ctr"/>
        <c:lblOffset val="100"/>
      </c:catAx>
      <c:valAx>
        <c:axId val="16500889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MILLIONS ($USD)</a:t>
                </a:r>
                <a:endParaRPr lang="zh-TW"/>
              </a:p>
            </c:rich>
          </c:tx>
          <c:layout/>
        </c:title>
        <c:numFmt formatCode="General" sourceLinked="1"/>
        <c:majorTickMark val="none"/>
        <c:tickLblPos val="nextTo"/>
        <c:crossAx val="1650073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zh-TW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F8D99-E85F-504A-A9E6-FF9DE6D5CC4D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725C6-D77A-FD4F-8463-D076AA3FC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1829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725C6-D77A-FD4F-8463-D076AA3FCD7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5269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0F5FC5-2542-4446-80FC-8A8AB9097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7" y="-57152"/>
            <a:ext cx="10515600" cy="1325563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A1CFB3-17E7-1F4A-89C4-58D61E278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2BE757-01CA-F147-8753-C1EBEA3CE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85B9-7E8F-324F-AE3D-9487F5909041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74B705-4925-5349-B301-696EC25AD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D0FDE4-7DD9-C84B-9A69-06CF2EEEA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D4BD1-919B-9444-A585-56DBA3DE02A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2BA140C-E8AA-3644-AD95-651B05E3E7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1275" y1="72807" x2="41275" y2="72807"/>
                        <a14:foregroundMark x1="46980" y1="78070" x2="46980" y2="78070"/>
                        <a14:foregroundMark x1="49832" y1="60526" x2="49832" y2="60526"/>
                        <a14:foregroundMark x1="59228" y1="75439" x2="59228" y2="75439"/>
                        <a14:foregroundMark x1="67785" y1="71053" x2="67785" y2="71053"/>
                        <a14:foregroundMark x1="76342" y1="80702" x2="76342" y2="80702"/>
                        <a14:foregroundMark x1="79027" y1="80702" x2="79027" y2="80702"/>
                        <a14:foregroundMark x1="90940" y1="80702" x2="90940" y2="80702"/>
                        <a14:foregroundMark x1="29195" y1="83333" x2="29195" y2="83333"/>
                        <a14:backgroundMark x1="33725" y1="45614" x2="33725" y2="45614"/>
                        <a14:backgroundMark x1="6711" y1="83333" x2="6711" y2="83333"/>
                        <a14:backgroundMark x1="4362" y1="50877" x2="4362" y2="50877"/>
                        <a14:backgroundMark x1="45805" y1="70175" x2="45805" y2="70175"/>
                        <a14:backgroundMark x1="61074" y1="72807" x2="61074" y2="72807"/>
                        <a14:backgroundMark x1="75000" y1="71930" x2="75000" y2="71930"/>
                        <a14:backgroundMark x1="90772" y1="70175" x2="90772" y2="701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7614" y="31731"/>
            <a:ext cx="2224386" cy="425469"/>
          </a:xfrm>
          <a:prstGeom prst="rect">
            <a:avLst/>
          </a:prstGeom>
        </p:spPr>
      </p:pic>
      <p:sp>
        <p:nvSpPr>
          <p:cNvPr id="9" name="Parallelogram 8">
            <a:extLst>
              <a:ext uri="{FF2B5EF4-FFF2-40B4-BE49-F238E27FC236}">
                <a16:creationId xmlns:a16="http://schemas.microsoft.com/office/drawing/2014/main" xmlns="" id="{4812DC5A-2BF5-8248-8401-EF5C6B2C6B15}"/>
              </a:ext>
            </a:extLst>
          </p:cNvPr>
          <p:cNvSpPr/>
          <p:nvPr userDrawn="1"/>
        </p:nvSpPr>
        <p:spPr>
          <a:xfrm>
            <a:off x="236736" y="942976"/>
            <a:ext cx="8707241" cy="128587"/>
          </a:xfrm>
          <a:prstGeom prst="parallelogram">
            <a:avLst>
              <a:gd name="adj" fmla="val 925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AB30006-C6A9-F948-9937-20756FBDFB5D}"/>
              </a:ext>
            </a:extLst>
          </p:cNvPr>
          <p:cNvSpPr/>
          <p:nvPr userDrawn="1"/>
        </p:nvSpPr>
        <p:spPr>
          <a:xfrm>
            <a:off x="0" y="942976"/>
            <a:ext cx="6386513" cy="1285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016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0CDAC65-9047-0245-B9B3-2E66CD235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85B9-7E8F-324F-AE3D-9487F5909041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473BAE7-F1ED-A649-B7DA-9AA6A4CC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955A58E-0138-914B-8514-E0F99F9B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D4BD1-919B-9444-A585-56DBA3DE0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9088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6" descr="D:\Feng Chuan Su Zhou\c01 [800x600].jpg">
            <a:extLst>
              <a:ext uri="{FF2B5EF4-FFF2-40B4-BE49-F238E27FC236}">
                <a16:creationId xmlns:a16="http://schemas.microsoft.com/office/drawing/2014/main" xmlns="" id="{A7E270C2-FD71-C141-A3A2-09A6A682BF5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-197"/>
          <a:stretch/>
        </p:blipFill>
        <p:spPr bwMode="auto">
          <a:xfrm>
            <a:off x="0" y="3871356"/>
            <a:ext cx="12197822" cy="2986644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xmlns="" id="{75310296-DEFD-A744-B95D-BB9FCF2E7764}"/>
              </a:ext>
            </a:extLst>
          </p:cNvPr>
          <p:cNvSpPr/>
          <p:nvPr userDrawn="1"/>
        </p:nvSpPr>
        <p:spPr>
          <a:xfrm rot="4531736">
            <a:off x="3325513" y="-421365"/>
            <a:ext cx="2607789" cy="8889171"/>
          </a:xfrm>
          <a:prstGeom prst="parallelogram">
            <a:avLst>
              <a:gd name="adj" fmla="val 84296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xmlns="" id="{1CA001CB-52E6-724C-A338-920AA575F85F}"/>
              </a:ext>
            </a:extLst>
          </p:cNvPr>
          <p:cNvSpPr/>
          <p:nvPr userDrawn="1"/>
        </p:nvSpPr>
        <p:spPr>
          <a:xfrm rot="4257379">
            <a:off x="10088672" y="2949713"/>
            <a:ext cx="1347847" cy="2752950"/>
          </a:xfrm>
          <a:prstGeom prst="parallelogram">
            <a:avLst>
              <a:gd name="adj" fmla="val 70478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xmlns="" id="{8C08B1D5-DF06-4A4C-A6A6-D952815C06A6}"/>
              </a:ext>
            </a:extLst>
          </p:cNvPr>
          <p:cNvSpPr/>
          <p:nvPr userDrawn="1"/>
        </p:nvSpPr>
        <p:spPr>
          <a:xfrm rot="4228406">
            <a:off x="10920921" y="3580039"/>
            <a:ext cx="888986" cy="1707019"/>
          </a:xfrm>
          <a:prstGeom prst="parallelogram">
            <a:avLst>
              <a:gd name="adj" fmla="val 67321"/>
            </a:avLst>
          </a:prstGeom>
          <a:solidFill>
            <a:srgbClr val="DF7D3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xmlns="" id="{0D640283-BBCD-B845-A117-C60D22FFE4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379" y="164638"/>
            <a:ext cx="2543605" cy="568727"/>
          </a:xfrm>
          <a:prstGeom prst="rect">
            <a:avLst/>
          </a:prstGeom>
        </p:spPr>
      </p:pic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ADE135C5-CBC1-204E-A464-B002389C0893}"/>
              </a:ext>
            </a:extLst>
          </p:cNvPr>
          <p:cNvSpPr/>
          <p:nvPr userDrawn="1"/>
        </p:nvSpPr>
        <p:spPr>
          <a:xfrm rot="4257379">
            <a:off x="9963433" y="2571498"/>
            <a:ext cx="1347847" cy="2752950"/>
          </a:xfrm>
          <a:prstGeom prst="parallelogram">
            <a:avLst>
              <a:gd name="adj" fmla="val 704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xmlns="" id="{AA9FF0FE-4D36-C24F-874C-BF1229D63D0B}"/>
              </a:ext>
            </a:extLst>
          </p:cNvPr>
          <p:cNvSpPr/>
          <p:nvPr userDrawn="1"/>
        </p:nvSpPr>
        <p:spPr>
          <a:xfrm rot="9965735">
            <a:off x="12019683" y="3752850"/>
            <a:ext cx="241454" cy="5036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6709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4C875D2-A9FE-2648-A19E-FA9734FF24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31022" y="0"/>
            <a:ext cx="7855215" cy="6858000"/>
          </a:xfrm>
          <a:prstGeom prst="rect">
            <a:avLst/>
          </a:prstGeom>
        </p:spPr>
      </p:pic>
      <p:sp>
        <p:nvSpPr>
          <p:cNvPr id="15" name="Parallelogram 14">
            <a:extLst>
              <a:ext uri="{FF2B5EF4-FFF2-40B4-BE49-F238E27FC236}">
                <a16:creationId xmlns:a16="http://schemas.microsoft.com/office/drawing/2014/main" xmlns="" id="{3BE8BB04-9871-6C4F-B135-7C9FBCA1FB1F}"/>
              </a:ext>
            </a:extLst>
          </p:cNvPr>
          <p:cNvSpPr/>
          <p:nvPr userDrawn="1"/>
        </p:nvSpPr>
        <p:spPr>
          <a:xfrm>
            <a:off x="4943872" y="2547"/>
            <a:ext cx="2784309" cy="4677139"/>
          </a:xfrm>
          <a:prstGeom prst="parallelogram">
            <a:avLst>
              <a:gd name="adj" fmla="val 84296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xmlns="" id="{AFF8A198-014B-AF44-B31B-683A7C94E0A9}"/>
              </a:ext>
            </a:extLst>
          </p:cNvPr>
          <p:cNvSpPr/>
          <p:nvPr userDrawn="1"/>
        </p:nvSpPr>
        <p:spPr>
          <a:xfrm>
            <a:off x="4367808" y="4679685"/>
            <a:ext cx="1344149" cy="2178315"/>
          </a:xfrm>
          <a:prstGeom prst="parallelogram">
            <a:avLst>
              <a:gd name="adj" fmla="val 70478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173D938A-C344-0341-85A9-A1E02615A608}"/>
              </a:ext>
            </a:extLst>
          </p:cNvPr>
          <p:cNvSpPr/>
          <p:nvPr userDrawn="1"/>
        </p:nvSpPr>
        <p:spPr>
          <a:xfrm>
            <a:off x="4751851" y="2443708"/>
            <a:ext cx="3360373" cy="4437112"/>
          </a:xfrm>
          <a:prstGeom prst="parallelogram">
            <a:avLst>
              <a:gd name="adj" fmla="val 571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xmlns="" id="{CF2CE1FC-8563-AB42-B7A1-E1456A114C16}"/>
              </a:ext>
            </a:extLst>
          </p:cNvPr>
          <p:cNvSpPr/>
          <p:nvPr userDrawn="1"/>
        </p:nvSpPr>
        <p:spPr>
          <a:xfrm>
            <a:off x="6216013" y="1859789"/>
            <a:ext cx="1680187" cy="3909053"/>
          </a:xfrm>
          <a:prstGeom prst="triangle">
            <a:avLst>
              <a:gd name="adj" fmla="val 996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xmlns="" id="{E05315A9-8261-BE44-91DF-A5791D9CA0B8}"/>
              </a:ext>
            </a:extLst>
          </p:cNvPr>
          <p:cNvSpPr/>
          <p:nvPr userDrawn="1"/>
        </p:nvSpPr>
        <p:spPr>
          <a:xfrm>
            <a:off x="5375920" y="1"/>
            <a:ext cx="3504389" cy="4656865"/>
          </a:xfrm>
          <a:prstGeom prst="parallelogram">
            <a:avLst>
              <a:gd name="adj" fmla="val 673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xmlns="" id="{13740448-52C5-2A45-B955-E19529BF94A2}"/>
              </a:ext>
            </a:extLst>
          </p:cNvPr>
          <p:cNvSpPr/>
          <p:nvPr userDrawn="1"/>
        </p:nvSpPr>
        <p:spPr>
          <a:xfrm>
            <a:off x="7056107" y="0"/>
            <a:ext cx="768085" cy="1056117"/>
          </a:xfrm>
          <a:prstGeom prst="parallelogram">
            <a:avLst>
              <a:gd name="adj" fmla="val 67321"/>
            </a:avLst>
          </a:prstGeom>
          <a:solidFill>
            <a:srgbClr val="DF7D3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xmlns="" id="{A35FE197-24A9-8443-97D4-EACFAEE48772}"/>
              </a:ext>
            </a:extLst>
          </p:cNvPr>
          <p:cNvSpPr/>
          <p:nvPr userDrawn="1"/>
        </p:nvSpPr>
        <p:spPr>
          <a:xfrm>
            <a:off x="6157701" y="2948947"/>
            <a:ext cx="1680187" cy="3909053"/>
          </a:xfrm>
          <a:prstGeom prst="triangle">
            <a:avLst>
              <a:gd name="adj" fmla="val 996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pic>
        <p:nvPicPr>
          <p:cNvPr id="23" name="Picture 1">
            <a:extLst>
              <a:ext uri="{FF2B5EF4-FFF2-40B4-BE49-F238E27FC236}">
                <a16:creationId xmlns:a16="http://schemas.microsoft.com/office/drawing/2014/main" xmlns="" id="{D3757C9B-BBAC-A445-BA95-E55E27CC00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379" y="164638"/>
            <a:ext cx="2543605" cy="5687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95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50D14ED-79D9-5D45-981E-43F1E87D5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D9F832-97CD-384A-B3BB-07576D9F1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6A46D5-EDCD-1E4F-899B-63AC9B921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785B9-7E8F-324F-AE3D-9487F5909041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159504-1460-EE49-9DDE-9978A898C2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D4D4E5-9D05-A643-9890-3392BF609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D4BD1-919B-9444-A585-56DBA3DE0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147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8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tiff"/><Relationship Id="rId13" Type="http://schemas.openxmlformats.org/officeDocument/2006/relationships/image" Target="../media/image44.tiff"/><Relationship Id="rId3" Type="http://schemas.openxmlformats.org/officeDocument/2006/relationships/image" Target="../media/image34.png"/><Relationship Id="rId7" Type="http://schemas.openxmlformats.org/officeDocument/2006/relationships/image" Target="../media/image38.tiff"/><Relationship Id="rId12" Type="http://schemas.openxmlformats.org/officeDocument/2006/relationships/image" Target="../media/image43.tiff"/><Relationship Id="rId2" Type="http://schemas.openxmlformats.org/officeDocument/2006/relationships/image" Target="../media/image33.tiff"/><Relationship Id="rId16" Type="http://schemas.openxmlformats.org/officeDocument/2006/relationships/image" Target="../media/image47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tiff"/><Relationship Id="rId11" Type="http://schemas.openxmlformats.org/officeDocument/2006/relationships/image" Target="../media/image42.tiff"/><Relationship Id="rId5" Type="http://schemas.openxmlformats.org/officeDocument/2006/relationships/image" Target="../media/image36.tiff"/><Relationship Id="rId15" Type="http://schemas.openxmlformats.org/officeDocument/2006/relationships/image" Target="../media/image46.tiff"/><Relationship Id="rId10" Type="http://schemas.openxmlformats.org/officeDocument/2006/relationships/image" Target="../media/image41.tiff"/><Relationship Id="rId4" Type="http://schemas.openxmlformats.org/officeDocument/2006/relationships/image" Target="../media/image35.tiff"/><Relationship Id="rId9" Type="http://schemas.openxmlformats.org/officeDocument/2006/relationships/image" Target="../media/image40.png"/><Relationship Id="rId14" Type="http://schemas.openxmlformats.org/officeDocument/2006/relationships/image" Target="../media/image45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tiff"/><Relationship Id="rId13" Type="http://schemas.openxmlformats.org/officeDocument/2006/relationships/image" Target="../media/image59.png"/><Relationship Id="rId3" Type="http://schemas.openxmlformats.org/officeDocument/2006/relationships/image" Target="../media/image49.tiff"/><Relationship Id="rId7" Type="http://schemas.openxmlformats.org/officeDocument/2006/relationships/image" Target="../media/image53.tiff"/><Relationship Id="rId12" Type="http://schemas.openxmlformats.org/officeDocument/2006/relationships/image" Target="../media/image58.tiff"/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tiff"/><Relationship Id="rId11" Type="http://schemas.openxmlformats.org/officeDocument/2006/relationships/image" Target="../media/image57.tiff"/><Relationship Id="rId5" Type="http://schemas.openxmlformats.org/officeDocument/2006/relationships/image" Target="../media/image51.tiff"/><Relationship Id="rId10" Type="http://schemas.openxmlformats.org/officeDocument/2006/relationships/image" Target="../media/image56.tiff"/><Relationship Id="rId4" Type="http://schemas.openxmlformats.org/officeDocument/2006/relationships/image" Target="../media/image50.tiff"/><Relationship Id="rId9" Type="http://schemas.openxmlformats.org/officeDocument/2006/relationships/image" Target="../media/image55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48DE2F4-1B2E-44F1-B763-A213D69FDBA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498940" y="1967191"/>
            <a:ext cx="5116798" cy="2387600"/>
          </a:xfrm>
        </p:spPr>
        <p:txBody>
          <a:bodyPr vert="horz" lIns="121920" tIns="60960" rIns="121920" bIns="0" rtlCol="0" anchor="b">
            <a:normAutofit/>
          </a:bodyPr>
          <a:lstStyle/>
          <a:p>
            <a:pPr algn="ctr" defTabSz="1219170"/>
            <a:r>
              <a:rPr lang="zh-CN" altLang="en-US" sz="5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濱川企業</a:t>
            </a:r>
            <a:r>
              <a:rPr lang="en-US" altLang="zh-CN" sz="5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/>
            </a:r>
            <a:br>
              <a:rPr lang="en-US" altLang="zh-CN" sz="5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5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股份有限公司</a:t>
            </a:r>
            <a:r>
              <a:rPr lang="en-US" altLang="zh-CN" sz="5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/>
            </a:r>
            <a:br>
              <a:rPr lang="en-US" altLang="zh-CN" sz="5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股票代號</a:t>
            </a:r>
            <a:r>
              <a:rPr lang="en-US" altLang="zh-TW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:1569</a:t>
            </a:r>
            <a:endParaRPr lang="en-US" altLang="zh-CN" sz="5800" b="1" dirty="0">
              <a:solidFill>
                <a:schemeClr val="tx1">
                  <a:lumMod val="75000"/>
                  <a:lumOff val="2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F8BDCE-CC3A-604A-B542-467B13F3D79A}"/>
              </a:ext>
            </a:extLst>
          </p:cNvPr>
          <p:cNvSpPr txBox="1"/>
          <p:nvPr/>
        </p:nvSpPr>
        <p:spPr>
          <a:xfrm>
            <a:off x="7355477" y="4813340"/>
            <a:ext cx="3608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9941CA7-C2B7-A548-8502-501E872A04AC}" type="datetime2"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Tuesday, September 15, 2020</a:t>
            </a:fld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E5F948A-8A96-F94F-B568-9B05111CC5C9}"/>
              </a:ext>
            </a:extLst>
          </p:cNvPr>
          <p:cNvSpPr txBox="1"/>
          <p:nvPr/>
        </p:nvSpPr>
        <p:spPr>
          <a:xfrm>
            <a:off x="6838219" y="5679831"/>
            <a:ext cx="5224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高雄市大寮區興業路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號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統一編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:76404919</a:t>
            </a:r>
          </a:p>
          <a:p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電話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:07-7871521	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傳真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:07-7871515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公司網址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www.hamagawa.com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3921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F69DE9-7427-0E4E-9CF9-50037B2A8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品質認證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Down Ribbon 12">
            <a:extLst>
              <a:ext uri="{FF2B5EF4-FFF2-40B4-BE49-F238E27FC236}">
                <a16:creationId xmlns:a16="http://schemas.microsoft.com/office/drawing/2014/main" xmlns="" id="{BF1279A3-BA7F-544B-83AA-DEA1D1794699}"/>
              </a:ext>
            </a:extLst>
          </p:cNvPr>
          <p:cNvSpPr/>
          <p:nvPr/>
        </p:nvSpPr>
        <p:spPr>
          <a:xfrm rot="10800000" flipV="1">
            <a:off x="3336324" y="5512815"/>
            <a:ext cx="2574925" cy="631825"/>
          </a:xfrm>
          <a:prstGeom prst="ribbon">
            <a:avLst>
              <a:gd name="adj1" fmla="val 16667"/>
              <a:gd name="adj2" fmla="val 67982"/>
            </a:avLst>
          </a:prstGeom>
          <a:solidFill>
            <a:srgbClr val="EE8F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4" name="Down Ribbon 13">
            <a:extLst>
              <a:ext uri="{FF2B5EF4-FFF2-40B4-BE49-F238E27FC236}">
                <a16:creationId xmlns:a16="http://schemas.microsoft.com/office/drawing/2014/main" xmlns="" id="{5CC60CD1-0485-1F41-A29C-FA7F14138218}"/>
              </a:ext>
            </a:extLst>
          </p:cNvPr>
          <p:cNvSpPr/>
          <p:nvPr/>
        </p:nvSpPr>
        <p:spPr>
          <a:xfrm rot="10800000" flipV="1">
            <a:off x="9369220" y="5512815"/>
            <a:ext cx="2574925" cy="633413"/>
          </a:xfrm>
          <a:prstGeom prst="ribbon">
            <a:avLst>
              <a:gd name="adj1" fmla="val 16667"/>
              <a:gd name="adj2" fmla="val 67982"/>
            </a:avLst>
          </a:prstGeom>
          <a:solidFill>
            <a:srgbClr val="3A6D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5" name="Down Ribbon 14">
            <a:extLst>
              <a:ext uri="{FF2B5EF4-FFF2-40B4-BE49-F238E27FC236}">
                <a16:creationId xmlns:a16="http://schemas.microsoft.com/office/drawing/2014/main" xmlns="" id="{010B57E1-4D57-E24B-9DC5-67F518DE7095}"/>
              </a:ext>
            </a:extLst>
          </p:cNvPr>
          <p:cNvSpPr/>
          <p:nvPr/>
        </p:nvSpPr>
        <p:spPr>
          <a:xfrm rot="10800000" flipV="1">
            <a:off x="6343333" y="5512815"/>
            <a:ext cx="2574925" cy="631825"/>
          </a:xfrm>
          <a:prstGeom prst="ribbon">
            <a:avLst>
              <a:gd name="adj1" fmla="val 16667"/>
              <a:gd name="adj2" fmla="val 67982"/>
            </a:avLst>
          </a:prstGeom>
          <a:solidFill>
            <a:srgbClr val="D638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6" name="Down Ribbon 15">
            <a:extLst>
              <a:ext uri="{FF2B5EF4-FFF2-40B4-BE49-F238E27FC236}">
                <a16:creationId xmlns:a16="http://schemas.microsoft.com/office/drawing/2014/main" xmlns="" id="{53B2C76F-1108-074B-910F-9532BA2F0162}"/>
              </a:ext>
            </a:extLst>
          </p:cNvPr>
          <p:cNvSpPr/>
          <p:nvPr/>
        </p:nvSpPr>
        <p:spPr>
          <a:xfrm rot="10800000" flipV="1">
            <a:off x="329314" y="5512815"/>
            <a:ext cx="2574925" cy="631825"/>
          </a:xfrm>
          <a:prstGeom prst="ribbon">
            <a:avLst>
              <a:gd name="adj1" fmla="val 16667"/>
              <a:gd name="adj2" fmla="val 67982"/>
            </a:avLst>
          </a:prstGeom>
          <a:solidFill>
            <a:srgbClr val="E05B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7" name="TextBox 108">
            <a:extLst>
              <a:ext uri="{FF2B5EF4-FFF2-40B4-BE49-F238E27FC236}">
                <a16:creationId xmlns:a16="http://schemas.microsoft.com/office/drawing/2014/main" xmlns="" id="{FCC0EB3C-3419-4E4C-8848-5875A3704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651" y="5708078"/>
            <a:ext cx="1555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chemeClr val="bg1"/>
                </a:solidFill>
                <a:latin typeface="Courier" pitchFamily="2" charset="0"/>
              </a:rPr>
              <a:t>ISO 9001</a:t>
            </a:r>
          </a:p>
        </p:txBody>
      </p:sp>
      <p:sp>
        <p:nvSpPr>
          <p:cNvPr id="18" name="TextBox 109">
            <a:extLst>
              <a:ext uri="{FF2B5EF4-FFF2-40B4-BE49-F238E27FC236}">
                <a16:creationId xmlns:a16="http://schemas.microsoft.com/office/drawing/2014/main" xmlns="" id="{F40FF94C-B58D-464C-BB8A-7DA57D590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086" y="5695378"/>
            <a:ext cx="1557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chemeClr val="bg1"/>
                </a:solidFill>
                <a:latin typeface="Courier" pitchFamily="2" charset="0"/>
              </a:rPr>
              <a:t>ISO 14001</a:t>
            </a:r>
          </a:p>
        </p:txBody>
      </p:sp>
      <p:sp>
        <p:nvSpPr>
          <p:cNvPr id="19" name="TextBox 110">
            <a:extLst>
              <a:ext uri="{FF2B5EF4-FFF2-40B4-BE49-F238E27FC236}">
                <a16:creationId xmlns:a16="http://schemas.microsoft.com/office/drawing/2014/main" xmlns="" id="{0E67F3E4-3BFE-1A4D-97E0-F5A908E81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670" y="5674740"/>
            <a:ext cx="1555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chemeClr val="bg1"/>
                </a:solidFill>
                <a:latin typeface="Courier" pitchFamily="2" charset="0"/>
              </a:rPr>
              <a:t>QC 080000</a:t>
            </a:r>
          </a:p>
        </p:txBody>
      </p:sp>
      <p:sp>
        <p:nvSpPr>
          <p:cNvPr id="20" name="TextBox 111">
            <a:extLst>
              <a:ext uri="{FF2B5EF4-FFF2-40B4-BE49-F238E27FC236}">
                <a16:creationId xmlns:a16="http://schemas.microsoft.com/office/drawing/2014/main" xmlns="" id="{C9AB7A89-1C5E-5449-A5A2-07D0B8669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817" y="5706847"/>
            <a:ext cx="17011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chemeClr val="bg1"/>
                </a:solidFill>
                <a:latin typeface="Courier" pitchFamily="2" charset="0"/>
              </a:rPr>
              <a:t>OHSAS 18001</a:t>
            </a:r>
          </a:p>
        </p:txBody>
      </p:sp>
      <p:pic>
        <p:nvPicPr>
          <p:cNvPr id="72" name="图片 1">
            <a:extLst>
              <a:ext uri="{FF2B5EF4-FFF2-40B4-BE49-F238E27FC236}">
                <a16:creationId xmlns:a16="http://schemas.microsoft.com/office/drawing/2014/main" xmlns="" id="{058747FD-BFB9-5740-AEC3-6BBB2E650E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384" y="1597748"/>
            <a:ext cx="2724772" cy="3840000"/>
          </a:xfrm>
          <a:prstGeom prst="rect">
            <a:avLst/>
          </a:prstGeom>
          <a:ln>
            <a:noFill/>
          </a:ln>
          <a:effectLst>
            <a:outerShdw blurRad="292100" dist="139700" dir="2700000" sx="1000" sy="1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3" name="图片 2">
            <a:extLst>
              <a:ext uri="{FF2B5EF4-FFF2-40B4-BE49-F238E27FC236}">
                <a16:creationId xmlns:a16="http://schemas.microsoft.com/office/drawing/2014/main" xmlns="" id="{D24F6BA4-3F0F-4C42-ADE0-FC1BEF0313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961" y="1559099"/>
            <a:ext cx="2710233" cy="384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4" name="图片 4">
            <a:extLst>
              <a:ext uri="{FF2B5EF4-FFF2-40B4-BE49-F238E27FC236}">
                <a16:creationId xmlns:a16="http://schemas.microsoft.com/office/drawing/2014/main" xmlns="" id="{7D55F5A3-E61D-BF42-9381-9D1792AA1D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347" y="1559099"/>
            <a:ext cx="2708465" cy="384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5" name="图片 6">
            <a:extLst>
              <a:ext uri="{FF2B5EF4-FFF2-40B4-BE49-F238E27FC236}">
                <a16:creationId xmlns:a16="http://schemas.microsoft.com/office/drawing/2014/main" xmlns="" id="{55824B4F-63E3-2E4E-9958-D14B1F5F25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4" y="1559099"/>
            <a:ext cx="2720501" cy="3840000"/>
          </a:xfrm>
          <a:prstGeom prst="rect">
            <a:avLst/>
          </a:prstGeom>
        </p:spPr>
      </p:pic>
      <p:sp>
        <p:nvSpPr>
          <p:cNvPr id="67" name="Freeform 445">
            <a:extLst>
              <a:ext uri="{FF2B5EF4-FFF2-40B4-BE49-F238E27FC236}">
                <a16:creationId xmlns:a16="http://schemas.microsoft.com/office/drawing/2014/main" xmlns="" id="{64129A4F-387B-DB44-9633-C549CE5D8D38}"/>
              </a:ext>
            </a:extLst>
          </p:cNvPr>
          <p:cNvSpPr/>
          <p:nvPr/>
        </p:nvSpPr>
        <p:spPr>
          <a:xfrm>
            <a:off x="44706" y="5162763"/>
            <a:ext cx="644263" cy="643932"/>
          </a:xfrm>
          <a:custGeom>
            <a:avLst/>
            <a:gdLst>
              <a:gd name="connsiteX0" fmla="*/ 288472 w 432708"/>
              <a:gd name="connsiteY0" fmla="*/ 133531 h 432707"/>
              <a:gd name="connsiteX1" fmla="*/ 301149 w 432708"/>
              <a:gd name="connsiteY1" fmla="*/ 138883 h 432707"/>
              <a:gd name="connsiteX2" fmla="*/ 329883 w 432708"/>
              <a:gd name="connsiteY2" fmla="*/ 167618 h 432707"/>
              <a:gd name="connsiteX3" fmla="*/ 335236 w 432708"/>
              <a:gd name="connsiteY3" fmla="*/ 180295 h 432707"/>
              <a:gd name="connsiteX4" fmla="*/ 329883 w 432708"/>
              <a:gd name="connsiteY4" fmla="*/ 192971 h 432707"/>
              <a:gd name="connsiteX5" fmla="*/ 211002 w 432708"/>
              <a:gd name="connsiteY5" fmla="*/ 311853 h 432707"/>
              <a:gd name="connsiteX6" fmla="*/ 198325 w 432708"/>
              <a:gd name="connsiteY6" fmla="*/ 317206 h 432707"/>
              <a:gd name="connsiteX7" fmla="*/ 185648 w 432708"/>
              <a:gd name="connsiteY7" fmla="*/ 311853 h 432707"/>
              <a:gd name="connsiteX8" fmla="*/ 102824 w 432708"/>
              <a:gd name="connsiteY8" fmla="*/ 229030 h 432707"/>
              <a:gd name="connsiteX9" fmla="*/ 97472 w 432708"/>
              <a:gd name="connsiteY9" fmla="*/ 216353 h 432707"/>
              <a:gd name="connsiteX10" fmla="*/ 102824 w 432708"/>
              <a:gd name="connsiteY10" fmla="*/ 203677 h 432707"/>
              <a:gd name="connsiteX11" fmla="*/ 131559 w 432708"/>
              <a:gd name="connsiteY11" fmla="*/ 174942 h 432707"/>
              <a:gd name="connsiteX12" fmla="*/ 144236 w 432708"/>
              <a:gd name="connsiteY12" fmla="*/ 169589 h 432707"/>
              <a:gd name="connsiteX13" fmla="*/ 156913 w 432708"/>
              <a:gd name="connsiteY13" fmla="*/ 174942 h 432707"/>
              <a:gd name="connsiteX14" fmla="*/ 198325 w 432708"/>
              <a:gd name="connsiteY14" fmla="*/ 216353 h 432707"/>
              <a:gd name="connsiteX15" fmla="*/ 275795 w 432708"/>
              <a:gd name="connsiteY15" fmla="*/ 138883 h 432707"/>
              <a:gd name="connsiteX16" fmla="*/ 288472 w 432708"/>
              <a:gd name="connsiteY16" fmla="*/ 133531 h 432707"/>
              <a:gd name="connsiteX17" fmla="*/ 216354 w 432708"/>
              <a:gd name="connsiteY17" fmla="*/ 63103 h 432707"/>
              <a:gd name="connsiteX18" fmla="*/ 139447 w 432708"/>
              <a:gd name="connsiteY18" fmla="*/ 83668 h 432707"/>
              <a:gd name="connsiteX19" fmla="*/ 83668 w 432708"/>
              <a:gd name="connsiteY19" fmla="*/ 139447 h 432707"/>
              <a:gd name="connsiteX20" fmla="*/ 63104 w 432708"/>
              <a:gd name="connsiteY20" fmla="*/ 216353 h 432707"/>
              <a:gd name="connsiteX21" fmla="*/ 83668 w 432708"/>
              <a:gd name="connsiteY21" fmla="*/ 293260 h 432707"/>
              <a:gd name="connsiteX22" fmla="*/ 139447 w 432708"/>
              <a:gd name="connsiteY22" fmla="*/ 349039 h 432707"/>
              <a:gd name="connsiteX23" fmla="*/ 216354 w 432708"/>
              <a:gd name="connsiteY23" fmla="*/ 369604 h 432707"/>
              <a:gd name="connsiteX24" fmla="*/ 293261 w 432708"/>
              <a:gd name="connsiteY24" fmla="*/ 349039 h 432707"/>
              <a:gd name="connsiteX25" fmla="*/ 349039 w 432708"/>
              <a:gd name="connsiteY25" fmla="*/ 293260 h 432707"/>
              <a:gd name="connsiteX26" fmla="*/ 369604 w 432708"/>
              <a:gd name="connsiteY26" fmla="*/ 216353 h 432707"/>
              <a:gd name="connsiteX27" fmla="*/ 349039 w 432708"/>
              <a:gd name="connsiteY27" fmla="*/ 139447 h 432707"/>
              <a:gd name="connsiteX28" fmla="*/ 293261 w 432708"/>
              <a:gd name="connsiteY28" fmla="*/ 83668 h 432707"/>
              <a:gd name="connsiteX29" fmla="*/ 216354 w 432708"/>
              <a:gd name="connsiteY29" fmla="*/ 63103 h 432707"/>
              <a:gd name="connsiteX30" fmla="*/ 216354 w 432708"/>
              <a:gd name="connsiteY30" fmla="*/ 0 h 432707"/>
              <a:gd name="connsiteX31" fmla="*/ 324953 w 432708"/>
              <a:gd name="connsiteY31" fmla="*/ 29016 h 432707"/>
              <a:gd name="connsiteX32" fmla="*/ 403692 w 432708"/>
              <a:gd name="connsiteY32" fmla="*/ 107754 h 432707"/>
              <a:gd name="connsiteX33" fmla="*/ 432708 w 432708"/>
              <a:gd name="connsiteY33" fmla="*/ 216353 h 432707"/>
              <a:gd name="connsiteX34" fmla="*/ 403692 w 432708"/>
              <a:gd name="connsiteY34" fmla="*/ 324953 h 432707"/>
              <a:gd name="connsiteX35" fmla="*/ 324953 w 432708"/>
              <a:gd name="connsiteY35" fmla="*/ 403691 h 432707"/>
              <a:gd name="connsiteX36" fmla="*/ 216354 w 432708"/>
              <a:gd name="connsiteY36" fmla="*/ 432707 h 432707"/>
              <a:gd name="connsiteX37" fmla="*/ 107755 w 432708"/>
              <a:gd name="connsiteY37" fmla="*/ 403691 h 432707"/>
              <a:gd name="connsiteX38" fmla="*/ 29017 w 432708"/>
              <a:gd name="connsiteY38" fmla="*/ 324953 h 432707"/>
              <a:gd name="connsiteX39" fmla="*/ 0 w 432708"/>
              <a:gd name="connsiteY39" fmla="*/ 216353 h 432707"/>
              <a:gd name="connsiteX40" fmla="*/ 29017 w 432708"/>
              <a:gd name="connsiteY40" fmla="*/ 107754 h 432707"/>
              <a:gd name="connsiteX41" fmla="*/ 107755 w 432708"/>
              <a:gd name="connsiteY41" fmla="*/ 29016 h 432707"/>
              <a:gd name="connsiteX42" fmla="*/ 216354 w 432708"/>
              <a:gd name="connsiteY42" fmla="*/ 0 h 43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32708" h="432707">
                <a:moveTo>
                  <a:pt x="288472" y="133531"/>
                </a:moveTo>
                <a:cubicBezTo>
                  <a:pt x="293355" y="133531"/>
                  <a:pt x="297580" y="135315"/>
                  <a:pt x="301149" y="138883"/>
                </a:cubicBezTo>
                <a:lnTo>
                  <a:pt x="329883" y="167618"/>
                </a:lnTo>
                <a:cubicBezTo>
                  <a:pt x="333451" y="171186"/>
                  <a:pt x="335236" y="175412"/>
                  <a:pt x="335236" y="180295"/>
                </a:cubicBezTo>
                <a:cubicBezTo>
                  <a:pt x="335236" y="185177"/>
                  <a:pt x="333451" y="189403"/>
                  <a:pt x="329883" y="192971"/>
                </a:cubicBezTo>
                <a:lnTo>
                  <a:pt x="211002" y="311853"/>
                </a:lnTo>
                <a:cubicBezTo>
                  <a:pt x="207433" y="315422"/>
                  <a:pt x="203207" y="317206"/>
                  <a:pt x="198325" y="317206"/>
                </a:cubicBezTo>
                <a:cubicBezTo>
                  <a:pt x="193441" y="317206"/>
                  <a:pt x="189216" y="315422"/>
                  <a:pt x="185648" y="311853"/>
                </a:cubicBezTo>
                <a:lnTo>
                  <a:pt x="102824" y="229030"/>
                </a:lnTo>
                <a:cubicBezTo>
                  <a:pt x="99256" y="225462"/>
                  <a:pt x="97472" y="221236"/>
                  <a:pt x="97472" y="216353"/>
                </a:cubicBezTo>
                <a:cubicBezTo>
                  <a:pt x="97472" y="211471"/>
                  <a:pt x="99256" y="207245"/>
                  <a:pt x="102824" y="203677"/>
                </a:cubicBezTo>
                <a:lnTo>
                  <a:pt x="131559" y="174942"/>
                </a:lnTo>
                <a:cubicBezTo>
                  <a:pt x="135128" y="171374"/>
                  <a:pt x="139353" y="169589"/>
                  <a:pt x="144236" y="169589"/>
                </a:cubicBezTo>
                <a:cubicBezTo>
                  <a:pt x="149119" y="169589"/>
                  <a:pt x="153344" y="171374"/>
                  <a:pt x="156913" y="174942"/>
                </a:cubicBezTo>
                <a:lnTo>
                  <a:pt x="198325" y="216353"/>
                </a:lnTo>
                <a:lnTo>
                  <a:pt x="275795" y="138883"/>
                </a:lnTo>
                <a:cubicBezTo>
                  <a:pt x="279363" y="135315"/>
                  <a:pt x="283589" y="133531"/>
                  <a:pt x="288472" y="133531"/>
                </a:cubicBezTo>
                <a:close/>
                <a:moveTo>
                  <a:pt x="216354" y="63103"/>
                </a:moveTo>
                <a:cubicBezTo>
                  <a:pt x="188558" y="63103"/>
                  <a:pt x="162923" y="69958"/>
                  <a:pt x="139447" y="83668"/>
                </a:cubicBezTo>
                <a:cubicBezTo>
                  <a:pt x="115971" y="97378"/>
                  <a:pt x="97378" y="115971"/>
                  <a:pt x="83668" y="139447"/>
                </a:cubicBezTo>
                <a:cubicBezTo>
                  <a:pt x="69958" y="162922"/>
                  <a:pt x="63104" y="188558"/>
                  <a:pt x="63104" y="216353"/>
                </a:cubicBezTo>
                <a:cubicBezTo>
                  <a:pt x="63104" y="244149"/>
                  <a:pt x="69958" y="269785"/>
                  <a:pt x="83668" y="293260"/>
                </a:cubicBezTo>
                <a:cubicBezTo>
                  <a:pt x="97378" y="316736"/>
                  <a:pt x="115971" y="335329"/>
                  <a:pt x="139447" y="349039"/>
                </a:cubicBezTo>
                <a:cubicBezTo>
                  <a:pt x="162923" y="362749"/>
                  <a:pt x="188558" y="369604"/>
                  <a:pt x="216354" y="369604"/>
                </a:cubicBezTo>
                <a:cubicBezTo>
                  <a:pt x="244149" y="369604"/>
                  <a:pt x="269785" y="362749"/>
                  <a:pt x="293261" y="349039"/>
                </a:cubicBezTo>
                <a:cubicBezTo>
                  <a:pt x="316737" y="335329"/>
                  <a:pt x="335329" y="316736"/>
                  <a:pt x="349039" y="293260"/>
                </a:cubicBezTo>
                <a:cubicBezTo>
                  <a:pt x="362749" y="269785"/>
                  <a:pt x="369604" y="244149"/>
                  <a:pt x="369604" y="216353"/>
                </a:cubicBezTo>
                <a:cubicBezTo>
                  <a:pt x="369604" y="188558"/>
                  <a:pt x="362749" y="162922"/>
                  <a:pt x="349039" y="139447"/>
                </a:cubicBezTo>
                <a:cubicBezTo>
                  <a:pt x="335329" y="115971"/>
                  <a:pt x="316737" y="97378"/>
                  <a:pt x="293261" y="83668"/>
                </a:cubicBezTo>
                <a:cubicBezTo>
                  <a:pt x="269785" y="69958"/>
                  <a:pt x="244149" y="63103"/>
                  <a:pt x="216354" y="63103"/>
                </a:cubicBezTo>
                <a:close/>
                <a:moveTo>
                  <a:pt x="216354" y="0"/>
                </a:moveTo>
                <a:cubicBezTo>
                  <a:pt x="255605" y="0"/>
                  <a:pt x="291805" y="9672"/>
                  <a:pt x="324953" y="29016"/>
                </a:cubicBezTo>
                <a:cubicBezTo>
                  <a:pt x="358101" y="48360"/>
                  <a:pt x="384347" y="74606"/>
                  <a:pt x="403692" y="107754"/>
                </a:cubicBezTo>
                <a:cubicBezTo>
                  <a:pt x="423036" y="140902"/>
                  <a:pt x="432708" y="177102"/>
                  <a:pt x="432708" y="216353"/>
                </a:cubicBezTo>
                <a:cubicBezTo>
                  <a:pt x="432708" y="255605"/>
                  <a:pt x="423036" y="291805"/>
                  <a:pt x="403692" y="324953"/>
                </a:cubicBezTo>
                <a:cubicBezTo>
                  <a:pt x="384347" y="358101"/>
                  <a:pt x="358101" y="384347"/>
                  <a:pt x="324953" y="403691"/>
                </a:cubicBezTo>
                <a:cubicBezTo>
                  <a:pt x="291805" y="423035"/>
                  <a:pt x="255605" y="432707"/>
                  <a:pt x="216354" y="432707"/>
                </a:cubicBezTo>
                <a:cubicBezTo>
                  <a:pt x="177102" y="432707"/>
                  <a:pt x="140902" y="423035"/>
                  <a:pt x="107755" y="403691"/>
                </a:cubicBezTo>
                <a:cubicBezTo>
                  <a:pt x="74606" y="384347"/>
                  <a:pt x="48361" y="358101"/>
                  <a:pt x="29017" y="324953"/>
                </a:cubicBezTo>
                <a:cubicBezTo>
                  <a:pt x="9673" y="291805"/>
                  <a:pt x="0" y="255605"/>
                  <a:pt x="0" y="216353"/>
                </a:cubicBezTo>
                <a:cubicBezTo>
                  <a:pt x="0" y="177102"/>
                  <a:pt x="9673" y="140902"/>
                  <a:pt x="29017" y="107754"/>
                </a:cubicBezTo>
                <a:cubicBezTo>
                  <a:pt x="48361" y="74606"/>
                  <a:pt x="74606" y="48360"/>
                  <a:pt x="107755" y="29016"/>
                </a:cubicBezTo>
                <a:cubicBezTo>
                  <a:pt x="140902" y="9672"/>
                  <a:pt x="177102" y="0"/>
                  <a:pt x="21635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Freeform 445">
            <a:extLst>
              <a:ext uri="{FF2B5EF4-FFF2-40B4-BE49-F238E27FC236}">
                <a16:creationId xmlns:a16="http://schemas.microsoft.com/office/drawing/2014/main" xmlns="" id="{A5CE4542-9B3B-F443-8D14-F271A786793D}"/>
              </a:ext>
            </a:extLst>
          </p:cNvPr>
          <p:cNvSpPr/>
          <p:nvPr/>
        </p:nvSpPr>
        <p:spPr>
          <a:xfrm>
            <a:off x="2884634" y="5184796"/>
            <a:ext cx="644263" cy="643932"/>
          </a:xfrm>
          <a:custGeom>
            <a:avLst/>
            <a:gdLst>
              <a:gd name="connsiteX0" fmla="*/ 288472 w 432708"/>
              <a:gd name="connsiteY0" fmla="*/ 133531 h 432707"/>
              <a:gd name="connsiteX1" fmla="*/ 301149 w 432708"/>
              <a:gd name="connsiteY1" fmla="*/ 138883 h 432707"/>
              <a:gd name="connsiteX2" fmla="*/ 329883 w 432708"/>
              <a:gd name="connsiteY2" fmla="*/ 167618 h 432707"/>
              <a:gd name="connsiteX3" fmla="*/ 335236 w 432708"/>
              <a:gd name="connsiteY3" fmla="*/ 180295 h 432707"/>
              <a:gd name="connsiteX4" fmla="*/ 329883 w 432708"/>
              <a:gd name="connsiteY4" fmla="*/ 192971 h 432707"/>
              <a:gd name="connsiteX5" fmla="*/ 211002 w 432708"/>
              <a:gd name="connsiteY5" fmla="*/ 311853 h 432707"/>
              <a:gd name="connsiteX6" fmla="*/ 198325 w 432708"/>
              <a:gd name="connsiteY6" fmla="*/ 317206 h 432707"/>
              <a:gd name="connsiteX7" fmla="*/ 185648 w 432708"/>
              <a:gd name="connsiteY7" fmla="*/ 311853 h 432707"/>
              <a:gd name="connsiteX8" fmla="*/ 102824 w 432708"/>
              <a:gd name="connsiteY8" fmla="*/ 229030 h 432707"/>
              <a:gd name="connsiteX9" fmla="*/ 97472 w 432708"/>
              <a:gd name="connsiteY9" fmla="*/ 216353 h 432707"/>
              <a:gd name="connsiteX10" fmla="*/ 102824 w 432708"/>
              <a:gd name="connsiteY10" fmla="*/ 203677 h 432707"/>
              <a:gd name="connsiteX11" fmla="*/ 131559 w 432708"/>
              <a:gd name="connsiteY11" fmla="*/ 174942 h 432707"/>
              <a:gd name="connsiteX12" fmla="*/ 144236 w 432708"/>
              <a:gd name="connsiteY12" fmla="*/ 169589 h 432707"/>
              <a:gd name="connsiteX13" fmla="*/ 156913 w 432708"/>
              <a:gd name="connsiteY13" fmla="*/ 174942 h 432707"/>
              <a:gd name="connsiteX14" fmla="*/ 198325 w 432708"/>
              <a:gd name="connsiteY14" fmla="*/ 216353 h 432707"/>
              <a:gd name="connsiteX15" fmla="*/ 275795 w 432708"/>
              <a:gd name="connsiteY15" fmla="*/ 138883 h 432707"/>
              <a:gd name="connsiteX16" fmla="*/ 288472 w 432708"/>
              <a:gd name="connsiteY16" fmla="*/ 133531 h 432707"/>
              <a:gd name="connsiteX17" fmla="*/ 216354 w 432708"/>
              <a:gd name="connsiteY17" fmla="*/ 63103 h 432707"/>
              <a:gd name="connsiteX18" fmla="*/ 139447 w 432708"/>
              <a:gd name="connsiteY18" fmla="*/ 83668 h 432707"/>
              <a:gd name="connsiteX19" fmla="*/ 83668 w 432708"/>
              <a:gd name="connsiteY19" fmla="*/ 139447 h 432707"/>
              <a:gd name="connsiteX20" fmla="*/ 63104 w 432708"/>
              <a:gd name="connsiteY20" fmla="*/ 216353 h 432707"/>
              <a:gd name="connsiteX21" fmla="*/ 83668 w 432708"/>
              <a:gd name="connsiteY21" fmla="*/ 293260 h 432707"/>
              <a:gd name="connsiteX22" fmla="*/ 139447 w 432708"/>
              <a:gd name="connsiteY22" fmla="*/ 349039 h 432707"/>
              <a:gd name="connsiteX23" fmla="*/ 216354 w 432708"/>
              <a:gd name="connsiteY23" fmla="*/ 369604 h 432707"/>
              <a:gd name="connsiteX24" fmla="*/ 293261 w 432708"/>
              <a:gd name="connsiteY24" fmla="*/ 349039 h 432707"/>
              <a:gd name="connsiteX25" fmla="*/ 349039 w 432708"/>
              <a:gd name="connsiteY25" fmla="*/ 293260 h 432707"/>
              <a:gd name="connsiteX26" fmla="*/ 369604 w 432708"/>
              <a:gd name="connsiteY26" fmla="*/ 216353 h 432707"/>
              <a:gd name="connsiteX27" fmla="*/ 349039 w 432708"/>
              <a:gd name="connsiteY27" fmla="*/ 139447 h 432707"/>
              <a:gd name="connsiteX28" fmla="*/ 293261 w 432708"/>
              <a:gd name="connsiteY28" fmla="*/ 83668 h 432707"/>
              <a:gd name="connsiteX29" fmla="*/ 216354 w 432708"/>
              <a:gd name="connsiteY29" fmla="*/ 63103 h 432707"/>
              <a:gd name="connsiteX30" fmla="*/ 216354 w 432708"/>
              <a:gd name="connsiteY30" fmla="*/ 0 h 432707"/>
              <a:gd name="connsiteX31" fmla="*/ 324953 w 432708"/>
              <a:gd name="connsiteY31" fmla="*/ 29016 h 432707"/>
              <a:gd name="connsiteX32" fmla="*/ 403692 w 432708"/>
              <a:gd name="connsiteY32" fmla="*/ 107754 h 432707"/>
              <a:gd name="connsiteX33" fmla="*/ 432708 w 432708"/>
              <a:gd name="connsiteY33" fmla="*/ 216353 h 432707"/>
              <a:gd name="connsiteX34" fmla="*/ 403692 w 432708"/>
              <a:gd name="connsiteY34" fmla="*/ 324953 h 432707"/>
              <a:gd name="connsiteX35" fmla="*/ 324953 w 432708"/>
              <a:gd name="connsiteY35" fmla="*/ 403691 h 432707"/>
              <a:gd name="connsiteX36" fmla="*/ 216354 w 432708"/>
              <a:gd name="connsiteY36" fmla="*/ 432707 h 432707"/>
              <a:gd name="connsiteX37" fmla="*/ 107755 w 432708"/>
              <a:gd name="connsiteY37" fmla="*/ 403691 h 432707"/>
              <a:gd name="connsiteX38" fmla="*/ 29017 w 432708"/>
              <a:gd name="connsiteY38" fmla="*/ 324953 h 432707"/>
              <a:gd name="connsiteX39" fmla="*/ 0 w 432708"/>
              <a:gd name="connsiteY39" fmla="*/ 216353 h 432707"/>
              <a:gd name="connsiteX40" fmla="*/ 29017 w 432708"/>
              <a:gd name="connsiteY40" fmla="*/ 107754 h 432707"/>
              <a:gd name="connsiteX41" fmla="*/ 107755 w 432708"/>
              <a:gd name="connsiteY41" fmla="*/ 29016 h 432707"/>
              <a:gd name="connsiteX42" fmla="*/ 216354 w 432708"/>
              <a:gd name="connsiteY42" fmla="*/ 0 h 43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32708" h="432707">
                <a:moveTo>
                  <a:pt x="288472" y="133531"/>
                </a:moveTo>
                <a:cubicBezTo>
                  <a:pt x="293355" y="133531"/>
                  <a:pt x="297580" y="135315"/>
                  <a:pt x="301149" y="138883"/>
                </a:cubicBezTo>
                <a:lnTo>
                  <a:pt x="329883" y="167618"/>
                </a:lnTo>
                <a:cubicBezTo>
                  <a:pt x="333451" y="171186"/>
                  <a:pt x="335236" y="175412"/>
                  <a:pt x="335236" y="180295"/>
                </a:cubicBezTo>
                <a:cubicBezTo>
                  <a:pt x="335236" y="185177"/>
                  <a:pt x="333451" y="189403"/>
                  <a:pt x="329883" y="192971"/>
                </a:cubicBezTo>
                <a:lnTo>
                  <a:pt x="211002" y="311853"/>
                </a:lnTo>
                <a:cubicBezTo>
                  <a:pt x="207433" y="315422"/>
                  <a:pt x="203207" y="317206"/>
                  <a:pt x="198325" y="317206"/>
                </a:cubicBezTo>
                <a:cubicBezTo>
                  <a:pt x="193441" y="317206"/>
                  <a:pt x="189216" y="315422"/>
                  <a:pt x="185648" y="311853"/>
                </a:cubicBezTo>
                <a:lnTo>
                  <a:pt x="102824" y="229030"/>
                </a:lnTo>
                <a:cubicBezTo>
                  <a:pt x="99256" y="225462"/>
                  <a:pt x="97472" y="221236"/>
                  <a:pt x="97472" y="216353"/>
                </a:cubicBezTo>
                <a:cubicBezTo>
                  <a:pt x="97472" y="211471"/>
                  <a:pt x="99256" y="207245"/>
                  <a:pt x="102824" y="203677"/>
                </a:cubicBezTo>
                <a:lnTo>
                  <a:pt x="131559" y="174942"/>
                </a:lnTo>
                <a:cubicBezTo>
                  <a:pt x="135128" y="171374"/>
                  <a:pt x="139353" y="169589"/>
                  <a:pt x="144236" y="169589"/>
                </a:cubicBezTo>
                <a:cubicBezTo>
                  <a:pt x="149119" y="169589"/>
                  <a:pt x="153344" y="171374"/>
                  <a:pt x="156913" y="174942"/>
                </a:cubicBezTo>
                <a:lnTo>
                  <a:pt x="198325" y="216353"/>
                </a:lnTo>
                <a:lnTo>
                  <a:pt x="275795" y="138883"/>
                </a:lnTo>
                <a:cubicBezTo>
                  <a:pt x="279363" y="135315"/>
                  <a:pt x="283589" y="133531"/>
                  <a:pt x="288472" y="133531"/>
                </a:cubicBezTo>
                <a:close/>
                <a:moveTo>
                  <a:pt x="216354" y="63103"/>
                </a:moveTo>
                <a:cubicBezTo>
                  <a:pt x="188558" y="63103"/>
                  <a:pt x="162923" y="69958"/>
                  <a:pt x="139447" y="83668"/>
                </a:cubicBezTo>
                <a:cubicBezTo>
                  <a:pt x="115971" y="97378"/>
                  <a:pt x="97378" y="115971"/>
                  <a:pt x="83668" y="139447"/>
                </a:cubicBezTo>
                <a:cubicBezTo>
                  <a:pt x="69958" y="162922"/>
                  <a:pt x="63104" y="188558"/>
                  <a:pt x="63104" y="216353"/>
                </a:cubicBezTo>
                <a:cubicBezTo>
                  <a:pt x="63104" y="244149"/>
                  <a:pt x="69958" y="269785"/>
                  <a:pt x="83668" y="293260"/>
                </a:cubicBezTo>
                <a:cubicBezTo>
                  <a:pt x="97378" y="316736"/>
                  <a:pt x="115971" y="335329"/>
                  <a:pt x="139447" y="349039"/>
                </a:cubicBezTo>
                <a:cubicBezTo>
                  <a:pt x="162923" y="362749"/>
                  <a:pt x="188558" y="369604"/>
                  <a:pt x="216354" y="369604"/>
                </a:cubicBezTo>
                <a:cubicBezTo>
                  <a:pt x="244149" y="369604"/>
                  <a:pt x="269785" y="362749"/>
                  <a:pt x="293261" y="349039"/>
                </a:cubicBezTo>
                <a:cubicBezTo>
                  <a:pt x="316737" y="335329"/>
                  <a:pt x="335329" y="316736"/>
                  <a:pt x="349039" y="293260"/>
                </a:cubicBezTo>
                <a:cubicBezTo>
                  <a:pt x="362749" y="269785"/>
                  <a:pt x="369604" y="244149"/>
                  <a:pt x="369604" y="216353"/>
                </a:cubicBezTo>
                <a:cubicBezTo>
                  <a:pt x="369604" y="188558"/>
                  <a:pt x="362749" y="162922"/>
                  <a:pt x="349039" y="139447"/>
                </a:cubicBezTo>
                <a:cubicBezTo>
                  <a:pt x="335329" y="115971"/>
                  <a:pt x="316737" y="97378"/>
                  <a:pt x="293261" y="83668"/>
                </a:cubicBezTo>
                <a:cubicBezTo>
                  <a:pt x="269785" y="69958"/>
                  <a:pt x="244149" y="63103"/>
                  <a:pt x="216354" y="63103"/>
                </a:cubicBezTo>
                <a:close/>
                <a:moveTo>
                  <a:pt x="216354" y="0"/>
                </a:moveTo>
                <a:cubicBezTo>
                  <a:pt x="255605" y="0"/>
                  <a:pt x="291805" y="9672"/>
                  <a:pt x="324953" y="29016"/>
                </a:cubicBezTo>
                <a:cubicBezTo>
                  <a:pt x="358101" y="48360"/>
                  <a:pt x="384347" y="74606"/>
                  <a:pt x="403692" y="107754"/>
                </a:cubicBezTo>
                <a:cubicBezTo>
                  <a:pt x="423036" y="140902"/>
                  <a:pt x="432708" y="177102"/>
                  <a:pt x="432708" y="216353"/>
                </a:cubicBezTo>
                <a:cubicBezTo>
                  <a:pt x="432708" y="255605"/>
                  <a:pt x="423036" y="291805"/>
                  <a:pt x="403692" y="324953"/>
                </a:cubicBezTo>
                <a:cubicBezTo>
                  <a:pt x="384347" y="358101"/>
                  <a:pt x="358101" y="384347"/>
                  <a:pt x="324953" y="403691"/>
                </a:cubicBezTo>
                <a:cubicBezTo>
                  <a:pt x="291805" y="423035"/>
                  <a:pt x="255605" y="432707"/>
                  <a:pt x="216354" y="432707"/>
                </a:cubicBezTo>
                <a:cubicBezTo>
                  <a:pt x="177102" y="432707"/>
                  <a:pt x="140902" y="423035"/>
                  <a:pt x="107755" y="403691"/>
                </a:cubicBezTo>
                <a:cubicBezTo>
                  <a:pt x="74606" y="384347"/>
                  <a:pt x="48361" y="358101"/>
                  <a:pt x="29017" y="324953"/>
                </a:cubicBezTo>
                <a:cubicBezTo>
                  <a:pt x="9673" y="291805"/>
                  <a:pt x="0" y="255605"/>
                  <a:pt x="0" y="216353"/>
                </a:cubicBezTo>
                <a:cubicBezTo>
                  <a:pt x="0" y="177102"/>
                  <a:pt x="9673" y="140902"/>
                  <a:pt x="29017" y="107754"/>
                </a:cubicBezTo>
                <a:cubicBezTo>
                  <a:pt x="48361" y="74606"/>
                  <a:pt x="74606" y="48360"/>
                  <a:pt x="107755" y="29016"/>
                </a:cubicBezTo>
                <a:cubicBezTo>
                  <a:pt x="140902" y="9672"/>
                  <a:pt x="177102" y="0"/>
                  <a:pt x="21635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 445">
            <a:extLst>
              <a:ext uri="{FF2B5EF4-FFF2-40B4-BE49-F238E27FC236}">
                <a16:creationId xmlns:a16="http://schemas.microsoft.com/office/drawing/2014/main" xmlns="" id="{3EBD812E-8AE6-A74C-8695-791DA3BD9C34}"/>
              </a:ext>
            </a:extLst>
          </p:cNvPr>
          <p:cNvSpPr/>
          <p:nvPr/>
        </p:nvSpPr>
        <p:spPr>
          <a:xfrm>
            <a:off x="5789445" y="5184796"/>
            <a:ext cx="644263" cy="643932"/>
          </a:xfrm>
          <a:custGeom>
            <a:avLst/>
            <a:gdLst>
              <a:gd name="connsiteX0" fmla="*/ 288472 w 432708"/>
              <a:gd name="connsiteY0" fmla="*/ 133531 h 432707"/>
              <a:gd name="connsiteX1" fmla="*/ 301149 w 432708"/>
              <a:gd name="connsiteY1" fmla="*/ 138883 h 432707"/>
              <a:gd name="connsiteX2" fmla="*/ 329883 w 432708"/>
              <a:gd name="connsiteY2" fmla="*/ 167618 h 432707"/>
              <a:gd name="connsiteX3" fmla="*/ 335236 w 432708"/>
              <a:gd name="connsiteY3" fmla="*/ 180295 h 432707"/>
              <a:gd name="connsiteX4" fmla="*/ 329883 w 432708"/>
              <a:gd name="connsiteY4" fmla="*/ 192971 h 432707"/>
              <a:gd name="connsiteX5" fmla="*/ 211002 w 432708"/>
              <a:gd name="connsiteY5" fmla="*/ 311853 h 432707"/>
              <a:gd name="connsiteX6" fmla="*/ 198325 w 432708"/>
              <a:gd name="connsiteY6" fmla="*/ 317206 h 432707"/>
              <a:gd name="connsiteX7" fmla="*/ 185648 w 432708"/>
              <a:gd name="connsiteY7" fmla="*/ 311853 h 432707"/>
              <a:gd name="connsiteX8" fmla="*/ 102824 w 432708"/>
              <a:gd name="connsiteY8" fmla="*/ 229030 h 432707"/>
              <a:gd name="connsiteX9" fmla="*/ 97472 w 432708"/>
              <a:gd name="connsiteY9" fmla="*/ 216353 h 432707"/>
              <a:gd name="connsiteX10" fmla="*/ 102824 w 432708"/>
              <a:gd name="connsiteY10" fmla="*/ 203677 h 432707"/>
              <a:gd name="connsiteX11" fmla="*/ 131559 w 432708"/>
              <a:gd name="connsiteY11" fmla="*/ 174942 h 432707"/>
              <a:gd name="connsiteX12" fmla="*/ 144236 w 432708"/>
              <a:gd name="connsiteY12" fmla="*/ 169589 h 432707"/>
              <a:gd name="connsiteX13" fmla="*/ 156913 w 432708"/>
              <a:gd name="connsiteY13" fmla="*/ 174942 h 432707"/>
              <a:gd name="connsiteX14" fmla="*/ 198325 w 432708"/>
              <a:gd name="connsiteY14" fmla="*/ 216353 h 432707"/>
              <a:gd name="connsiteX15" fmla="*/ 275795 w 432708"/>
              <a:gd name="connsiteY15" fmla="*/ 138883 h 432707"/>
              <a:gd name="connsiteX16" fmla="*/ 288472 w 432708"/>
              <a:gd name="connsiteY16" fmla="*/ 133531 h 432707"/>
              <a:gd name="connsiteX17" fmla="*/ 216354 w 432708"/>
              <a:gd name="connsiteY17" fmla="*/ 63103 h 432707"/>
              <a:gd name="connsiteX18" fmla="*/ 139447 w 432708"/>
              <a:gd name="connsiteY18" fmla="*/ 83668 h 432707"/>
              <a:gd name="connsiteX19" fmla="*/ 83668 w 432708"/>
              <a:gd name="connsiteY19" fmla="*/ 139447 h 432707"/>
              <a:gd name="connsiteX20" fmla="*/ 63104 w 432708"/>
              <a:gd name="connsiteY20" fmla="*/ 216353 h 432707"/>
              <a:gd name="connsiteX21" fmla="*/ 83668 w 432708"/>
              <a:gd name="connsiteY21" fmla="*/ 293260 h 432707"/>
              <a:gd name="connsiteX22" fmla="*/ 139447 w 432708"/>
              <a:gd name="connsiteY22" fmla="*/ 349039 h 432707"/>
              <a:gd name="connsiteX23" fmla="*/ 216354 w 432708"/>
              <a:gd name="connsiteY23" fmla="*/ 369604 h 432707"/>
              <a:gd name="connsiteX24" fmla="*/ 293261 w 432708"/>
              <a:gd name="connsiteY24" fmla="*/ 349039 h 432707"/>
              <a:gd name="connsiteX25" fmla="*/ 349039 w 432708"/>
              <a:gd name="connsiteY25" fmla="*/ 293260 h 432707"/>
              <a:gd name="connsiteX26" fmla="*/ 369604 w 432708"/>
              <a:gd name="connsiteY26" fmla="*/ 216353 h 432707"/>
              <a:gd name="connsiteX27" fmla="*/ 349039 w 432708"/>
              <a:gd name="connsiteY27" fmla="*/ 139447 h 432707"/>
              <a:gd name="connsiteX28" fmla="*/ 293261 w 432708"/>
              <a:gd name="connsiteY28" fmla="*/ 83668 h 432707"/>
              <a:gd name="connsiteX29" fmla="*/ 216354 w 432708"/>
              <a:gd name="connsiteY29" fmla="*/ 63103 h 432707"/>
              <a:gd name="connsiteX30" fmla="*/ 216354 w 432708"/>
              <a:gd name="connsiteY30" fmla="*/ 0 h 432707"/>
              <a:gd name="connsiteX31" fmla="*/ 324953 w 432708"/>
              <a:gd name="connsiteY31" fmla="*/ 29016 h 432707"/>
              <a:gd name="connsiteX32" fmla="*/ 403692 w 432708"/>
              <a:gd name="connsiteY32" fmla="*/ 107754 h 432707"/>
              <a:gd name="connsiteX33" fmla="*/ 432708 w 432708"/>
              <a:gd name="connsiteY33" fmla="*/ 216353 h 432707"/>
              <a:gd name="connsiteX34" fmla="*/ 403692 w 432708"/>
              <a:gd name="connsiteY34" fmla="*/ 324953 h 432707"/>
              <a:gd name="connsiteX35" fmla="*/ 324953 w 432708"/>
              <a:gd name="connsiteY35" fmla="*/ 403691 h 432707"/>
              <a:gd name="connsiteX36" fmla="*/ 216354 w 432708"/>
              <a:gd name="connsiteY36" fmla="*/ 432707 h 432707"/>
              <a:gd name="connsiteX37" fmla="*/ 107755 w 432708"/>
              <a:gd name="connsiteY37" fmla="*/ 403691 h 432707"/>
              <a:gd name="connsiteX38" fmla="*/ 29017 w 432708"/>
              <a:gd name="connsiteY38" fmla="*/ 324953 h 432707"/>
              <a:gd name="connsiteX39" fmla="*/ 0 w 432708"/>
              <a:gd name="connsiteY39" fmla="*/ 216353 h 432707"/>
              <a:gd name="connsiteX40" fmla="*/ 29017 w 432708"/>
              <a:gd name="connsiteY40" fmla="*/ 107754 h 432707"/>
              <a:gd name="connsiteX41" fmla="*/ 107755 w 432708"/>
              <a:gd name="connsiteY41" fmla="*/ 29016 h 432707"/>
              <a:gd name="connsiteX42" fmla="*/ 216354 w 432708"/>
              <a:gd name="connsiteY42" fmla="*/ 0 h 43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32708" h="432707">
                <a:moveTo>
                  <a:pt x="288472" y="133531"/>
                </a:moveTo>
                <a:cubicBezTo>
                  <a:pt x="293355" y="133531"/>
                  <a:pt x="297580" y="135315"/>
                  <a:pt x="301149" y="138883"/>
                </a:cubicBezTo>
                <a:lnTo>
                  <a:pt x="329883" y="167618"/>
                </a:lnTo>
                <a:cubicBezTo>
                  <a:pt x="333451" y="171186"/>
                  <a:pt x="335236" y="175412"/>
                  <a:pt x="335236" y="180295"/>
                </a:cubicBezTo>
                <a:cubicBezTo>
                  <a:pt x="335236" y="185177"/>
                  <a:pt x="333451" y="189403"/>
                  <a:pt x="329883" y="192971"/>
                </a:cubicBezTo>
                <a:lnTo>
                  <a:pt x="211002" y="311853"/>
                </a:lnTo>
                <a:cubicBezTo>
                  <a:pt x="207433" y="315422"/>
                  <a:pt x="203207" y="317206"/>
                  <a:pt x="198325" y="317206"/>
                </a:cubicBezTo>
                <a:cubicBezTo>
                  <a:pt x="193441" y="317206"/>
                  <a:pt x="189216" y="315422"/>
                  <a:pt x="185648" y="311853"/>
                </a:cubicBezTo>
                <a:lnTo>
                  <a:pt x="102824" y="229030"/>
                </a:lnTo>
                <a:cubicBezTo>
                  <a:pt x="99256" y="225462"/>
                  <a:pt x="97472" y="221236"/>
                  <a:pt x="97472" y="216353"/>
                </a:cubicBezTo>
                <a:cubicBezTo>
                  <a:pt x="97472" y="211471"/>
                  <a:pt x="99256" y="207245"/>
                  <a:pt x="102824" y="203677"/>
                </a:cubicBezTo>
                <a:lnTo>
                  <a:pt x="131559" y="174942"/>
                </a:lnTo>
                <a:cubicBezTo>
                  <a:pt x="135128" y="171374"/>
                  <a:pt x="139353" y="169589"/>
                  <a:pt x="144236" y="169589"/>
                </a:cubicBezTo>
                <a:cubicBezTo>
                  <a:pt x="149119" y="169589"/>
                  <a:pt x="153344" y="171374"/>
                  <a:pt x="156913" y="174942"/>
                </a:cubicBezTo>
                <a:lnTo>
                  <a:pt x="198325" y="216353"/>
                </a:lnTo>
                <a:lnTo>
                  <a:pt x="275795" y="138883"/>
                </a:lnTo>
                <a:cubicBezTo>
                  <a:pt x="279363" y="135315"/>
                  <a:pt x="283589" y="133531"/>
                  <a:pt x="288472" y="133531"/>
                </a:cubicBezTo>
                <a:close/>
                <a:moveTo>
                  <a:pt x="216354" y="63103"/>
                </a:moveTo>
                <a:cubicBezTo>
                  <a:pt x="188558" y="63103"/>
                  <a:pt x="162923" y="69958"/>
                  <a:pt x="139447" y="83668"/>
                </a:cubicBezTo>
                <a:cubicBezTo>
                  <a:pt x="115971" y="97378"/>
                  <a:pt x="97378" y="115971"/>
                  <a:pt x="83668" y="139447"/>
                </a:cubicBezTo>
                <a:cubicBezTo>
                  <a:pt x="69958" y="162922"/>
                  <a:pt x="63104" y="188558"/>
                  <a:pt x="63104" y="216353"/>
                </a:cubicBezTo>
                <a:cubicBezTo>
                  <a:pt x="63104" y="244149"/>
                  <a:pt x="69958" y="269785"/>
                  <a:pt x="83668" y="293260"/>
                </a:cubicBezTo>
                <a:cubicBezTo>
                  <a:pt x="97378" y="316736"/>
                  <a:pt x="115971" y="335329"/>
                  <a:pt x="139447" y="349039"/>
                </a:cubicBezTo>
                <a:cubicBezTo>
                  <a:pt x="162923" y="362749"/>
                  <a:pt x="188558" y="369604"/>
                  <a:pt x="216354" y="369604"/>
                </a:cubicBezTo>
                <a:cubicBezTo>
                  <a:pt x="244149" y="369604"/>
                  <a:pt x="269785" y="362749"/>
                  <a:pt x="293261" y="349039"/>
                </a:cubicBezTo>
                <a:cubicBezTo>
                  <a:pt x="316737" y="335329"/>
                  <a:pt x="335329" y="316736"/>
                  <a:pt x="349039" y="293260"/>
                </a:cubicBezTo>
                <a:cubicBezTo>
                  <a:pt x="362749" y="269785"/>
                  <a:pt x="369604" y="244149"/>
                  <a:pt x="369604" y="216353"/>
                </a:cubicBezTo>
                <a:cubicBezTo>
                  <a:pt x="369604" y="188558"/>
                  <a:pt x="362749" y="162922"/>
                  <a:pt x="349039" y="139447"/>
                </a:cubicBezTo>
                <a:cubicBezTo>
                  <a:pt x="335329" y="115971"/>
                  <a:pt x="316737" y="97378"/>
                  <a:pt x="293261" y="83668"/>
                </a:cubicBezTo>
                <a:cubicBezTo>
                  <a:pt x="269785" y="69958"/>
                  <a:pt x="244149" y="63103"/>
                  <a:pt x="216354" y="63103"/>
                </a:cubicBezTo>
                <a:close/>
                <a:moveTo>
                  <a:pt x="216354" y="0"/>
                </a:moveTo>
                <a:cubicBezTo>
                  <a:pt x="255605" y="0"/>
                  <a:pt x="291805" y="9672"/>
                  <a:pt x="324953" y="29016"/>
                </a:cubicBezTo>
                <a:cubicBezTo>
                  <a:pt x="358101" y="48360"/>
                  <a:pt x="384347" y="74606"/>
                  <a:pt x="403692" y="107754"/>
                </a:cubicBezTo>
                <a:cubicBezTo>
                  <a:pt x="423036" y="140902"/>
                  <a:pt x="432708" y="177102"/>
                  <a:pt x="432708" y="216353"/>
                </a:cubicBezTo>
                <a:cubicBezTo>
                  <a:pt x="432708" y="255605"/>
                  <a:pt x="423036" y="291805"/>
                  <a:pt x="403692" y="324953"/>
                </a:cubicBezTo>
                <a:cubicBezTo>
                  <a:pt x="384347" y="358101"/>
                  <a:pt x="358101" y="384347"/>
                  <a:pt x="324953" y="403691"/>
                </a:cubicBezTo>
                <a:cubicBezTo>
                  <a:pt x="291805" y="423035"/>
                  <a:pt x="255605" y="432707"/>
                  <a:pt x="216354" y="432707"/>
                </a:cubicBezTo>
                <a:cubicBezTo>
                  <a:pt x="177102" y="432707"/>
                  <a:pt x="140902" y="423035"/>
                  <a:pt x="107755" y="403691"/>
                </a:cubicBezTo>
                <a:cubicBezTo>
                  <a:pt x="74606" y="384347"/>
                  <a:pt x="48361" y="358101"/>
                  <a:pt x="29017" y="324953"/>
                </a:cubicBezTo>
                <a:cubicBezTo>
                  <a:pt x="9673" y="291805"/>
                  <a:pt x="0" y="255605"/>
                  <a:pt x="0" y="216353"/>
                </a:cubicBezTo>
                <a:cubicBezTo>
                  <a:pt x="0" y="177102"/>
                  <a:pt x="9673" y="140902"/>
                  <a:pt x="29017" y="107754"/>
                </a:cubicBezTo>
                <a:cubicBezTo>
                  <a:pt x="48361" y="74606"/>
                  <a:pt x="74606" y="48360"/>
                  <a:pt x="107755" y="29016"/>
                </a:cubicBezTo>
                <a:cubicBezTo>
                  <a:pt x="140902" y="9672"/>
                  <a:pt x="177102" y="0"/>
                  <a:pt x="21635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Freeform 445">
            <a:extLst>
              <a:ext uri="{FF2B5EF4-FFF2-40B4-BE49-F238E27FC236}">
                <a16:creationId xmlns:a16="http://schemas.microsoft.com/office/drawing/2014/main" xmlns="" id="{5720F0F0-34C0-BD4F-937C-4BA39881E8FA}"/>
              </a:ext>
            </a:extLst>
          </p:cNvPr>
          <p:cNvSpPr/>
          <p:nvPr/>
        </p:nvSpPr>
        <p:spPr>
          <a:xfrm>
            <a:off x="8936812" y="5314510"/>
            <a:ext cx="644263" cy="643932"/>
          </a:xfrm>
          <a:custGeom>
            <a:avLst/>
            <a:gdLst>
              <a:gd name="connsiteX0" fmla="*/ 288472 w 432708"/>
              <a:gd name="connsiteY0" fmla="*/ 133531 h 432707"/>
              <a:gd name="connsiteX1" fmla="*/ 301149 w 432708"/>
              <a:gd name="connsiteY1" fmla="*/ 138883 h 432707"/>
              <a:gd name="connsiteX2" fmla="*/ 329883 w 432708"/>
              <a:gd name="connsiteY2" fmla="*/ 167618 h 432707"/>
              <a:gd name="connsiteX3" fmla="*/ 335236 w 432708"/>
              <a:gd name="connsiteY3" fmla="*/ 180295 h 432707"/>
              <a:gd name="connsiteX4" fmla="*/ 329883 w 432708"/>
              <a:gd name="connsiteY4" fmla="*/ 192971 h 432707"/>
              <a:gd name="connsiteX5" fmla="*/ 211002 w 432708"/>
              <a:gd name="connsiteY5" fmla="*/ 311853 h 432707"/>
              <a:gd name="connsiteX6" fmla="*/ 198325 w 432708"/>
              <a:gd name="connsiteY6" fmla="*/ 317206 h 432707"/>
              <a:gd name="connsiteX7" fmla="*/ 185648 w 432708"/>
              <a:gd name="connsiteY7" fmla="*/ 311853 h 432707"/>
              <a:gd name="connsiteX8" fmla="*/ 102824 w 432708"/>
              <a:gd name="connsiteY8" fmla="*/ 229030 h 432707"/>
              <a:gd name="connsiteX9" fmla="*/ 97472 w 432708"/>
              <a:gd name="connsiteY9" fmla="*/ 216353 h 432707"/>
              <a:gd name="connsiteX10" fmla="*/ 102824 w 432708"/>
              <a:gd name="connsiteY10" fmla="*/ 203677 h 432707"/>
              <a:gd name="connsiteX11" fmla="*/ 131559 w 432708"/>
              <a:gd name="connsiteY11" fmla="*/ 174942 h 432707"/>
              <a:gd name="connsiteX12" fmla="*/ 144236 w 432708"/>
              <a:gd name="connsiteY12" fmla="*/ 169589 h 432707"/>
              <a:gd name="connsiteX13" fmla="*/ 156913 w 432708"/>
              <a:gd name="connsiteY13" fmla="*/ 174942 h 432707"/>
              <a:gd name="connsiteX14" fmla="*/ 198325 w 432708"/>
              <a:gd name="connsiteY14" fmla="*/ 216353 h 432707"/>
              <a:gd name="connsiteX15" fmla="*/ 275795 w 432708"/>
              <a:gd name="connsiteY15" fmla="*/ 138883 h 432707"/>
              <a:gd name="connsiteX16" fmla="*/ 288472 w 432708"/>
              <a:gd name="connsiteY16" fmla="*/ 133531 h 432707"/>
              <a:gd name="connsiteX17" fmla="*/ 216354 w 432708"/>
              <a:gd name="connsiteY17" fmla="*/ 63103 h 432707"/>
              <a:gd name="connsiteX18" fmla="*/ 139447 w 432708"/>
              <a:gd name="connsiteY18" fmla="*/ 83668 h 432707"/>
              <a:gd name="connsiteX19" fmla="*/ 83668 w 432708"/>
              <a:gd name="connsiteY19" fmla="*/ 139447 h 432707"/>
              <a:gd name="connsiteX20" fmla="*/ 63104 w 432708"/>
              <a:gd name="connsiteY20" fmla="*/ 216353 h 432707"/>
              <a:gd name="connsiteX21" fmla="*/ 83668 w 432708"/>
              <a:gd name="connsiteY21" fmla="*/ 293260 h 432707"/>
              <a:gd name="connsiteX22" fmla="*/ 139447 w 432708"/>
              <a:gd name="connsiteY22" fmla="*/ 349039 h 432707"/>
              <a:gd name="connsiteX23" fmla="*/ 216354 w 432708"/>
              <a:gd name="connsiteY23" fmla="*/ 369604 h 432707"/>
              <a:gd name="connsiteX24" fmla="*/ 293261 w 432708"/>
              <a:gd name="connsiteY24" fmla="*/ 349039 h 432707"/>
              <a:gd name="connsiteX25" fmla="*/ 349039 w 432708"/>
              <a:gd name="connsiteY25" fmla="*/ 293260 h 432707"/>
              <a:gd name="connsiteX26" fmla="*/ 369604 w 432708"/>
              <a:gd name="connsiteY26" fmla="*/ 216353 h 432707"/>
              <a:gd name="connsiteX27" fmla="*/ 349039 w 432708"/>
              <a:gd name="connsiteY27" fmla="*/ 139447 h 432707"/>
              <a:gd name="connsiteX28" fmla="*/ 293261 w 432708"/>
              <a:gd name="connsiteY28" fmla="*/ 83668 h 432707"/>
              <a:gd name="connsiteX29" fmla="*/ 216354 w 432708"/>
              <a:gd name="connsiteY29" fmla="*/ 63103 h 432707"/>
              <a:gd name="connsiteX30" fmla="*/ 216354 w 432708"/>
              <a:gd name="connsiteY30" fmla="*/ 0 h 432707"/>
              <a:gd name="connsiteX31" fmla="*/ 324953 w 432708"/>
              <a:gd name="connsiteY31" fmla="*/ 29016 h 432707"/>
              <a:gd name="connsiteX32" fmla="*/ 403692 w 432708"/>
              <a:gd name="connsiteY32" fmla="*/ 107754 h 432707"/>
              <a:gd name="connsiteX33" fmla="*/ 432708 w 432708"/>
              <a:gd name="connsiteY33" fmla="*/ 216353 h 432707"/>
              <a:gd name="connsiteX34" fmla="*/ 403692 w 432708"/>
              <a:gd name="connsiteY34" fmla="*/ 324953 h 432707"/>
              <a:gd name="connsiteX35" fmla="*/ 324953 w 432708"/>
              <a:gd name="connsiteY35" fmla="*/ 403691 h 432707"/>
              <a:gd name="connsiteX36" fmla="*/ 216354 w 432708"/>
              <a:gd name="connsiteY36" fmla="*/ 432707 h 432707"/>
              <a:gd name="connsiteX37" fmla="*/ 107755 w 432708"/>
              <a:gd name="connsiteY37" fmla="*/ 403691 h 432707"/>
              <a:gd name="connsiteX38" fmla="*/ 29017 w 432708"/>
              <a:gd name="connsiteY38" fmla="*/ 324953 h 432707"/>
              <a:gd name="connsiteX39" fmla="*/ 0 w 432708"/>
              <a:gd name="connsiteY39" fmla="*/ 216353 h 432707"/>
              <a:gd name="connsiteX40" fmla="*/ 29017 w 432708"/>
              <a:gd name="connsiteY40" fmla="*/ 107754 h 432707"/>
              <a:gd name="connsiteX41" fmla="*/ 107755 w 432708"/>
              <a:gd name="connsiteY41" fmla="*/ 29016 h 432707"/>
              <a:gd name="connsiteX42" fmla="*/ 216354 w 432708"/>
              <a:gd name="connsiteY42" fmla="*/ 0 h 43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32708" h="432707">
                <a:moveTo>
                  <a:pt x="288472" y="133531"/>
                </a:moveTo>
                <a:cubicBezTo>
                  <a:pt x="293355" y="133531"/>
                  <a:pt x="297580" y="135315"/>
                  <a:pt x="301149" y="138883"/>
                </a:cubicBezTo>
                <a:lnTo>
                  <a:pt x="329883" y="167618"/>
                </a:lnTo>
                <a:cubicBezTo>
                  <a:pt x="333451" y="171186"/>
                  <a:pt x="335236" y="175412"/>
                  <a:pt x="335236" y="180295"/>
                </a:cubicBezTo>
                <a:cubicBezTo>
                  <a:pt x="335236" y="185177"/>
                  <a:pt x="333451" y="189403"/>
                  <a:pt x="329883" y="192971"/>
                </a:cubicBezTo>
                <a:lnTo>
                  <a:pt x="211002" y="311853"/>
                </a:lnTo>
                <a:cubicBezTo>
                  <a:pt x="207433" y="315422"/>
                  <a:pt x="203207" y="317206"/>
                  <a:pt x="198325" y="317206"/>
                </a:cubicBezTo>
                <a:cubicBezTo>
                  <a:pt x="193441" y="317206"/>
                  <a:pt x="189216" y="315422"/>
                  <a:pt x="185648" y="311853"/>
                </a:cubicBezTo>
                <a:lnTo>
                  <a:pt x="102824" y="229030"/>
                </a:lnTo>
                <a:cubicBezTo>
                  <a:pt x="99256" y="225462"/>
                  <a:pt x="97472" y="221236"/>
                  <a:pt x="97472" y="216353"/>
                </a:cubicBezTo>
                <a:cubicBezTo>
                  <a:pt x="97472" y="211471"/>
                  <a:pt x="99256" y="207245"/>
                  <a:pt x="102824" y="203677"/>
                </a:cubicBezTo>
                <a:lnTo>
                  <a:pt x="131559" y="174942"/>
                </a:lnTo>
                <a:cubicBezTo>
                  <a:pt x="135128" y="171374"/>
                  <a:pt x="139353" y="169589"/>
                  <a:pt x="144236" y="169589"/>
                </a:cubicBezTo>
                <a:cubicBezTo>
                  <a:pt x="149119" y="169589"/>
                  <a:pt x="153344" y="171374"/>
                  <a:pt x="156913" y="174942"/>
                </a:cubicBezTo>
                <a:lnTo>
                  <a:pt x="198325" y="216353"/>
                </a:lnTo>
                <a:lnTo>
                  <a:pt x="275795" y="138883"/>
                </a:lnTo>
                <a:cubicBezTo>
                  <a:pt x="279363" y="135315"/>
                  <a:pt x="283589" y="133531"/>
                  <a:pt x="288472" y="133531"/>
                </a:cubicBezTo>
                <a:close/>
                <a:moveTo>
                  <a:pt x="216354" y="63103"/>
                </a:moveTo>
                <a:cubicBezTo>
                  <a:pt x="188558" y="63103"/>
                  <a:pt x="162923" y="69958"/>
                  <a:pt x="139447" y="83668"/>
                </a:cubicBezTo>
                <a:cubicBezTo>
                  <a:pt x="115971" y="97378"/>
                  <a:pt x="97378" y="115971"/>
                  <a:pt x="83668" y="139447"/>
                </a:cubicBezTo>
                <a:cubicBezTo>
                  <a:pt x="69958" y="162922"/>
                  <a:pt x="63104" y="188558"/>
                  <a:pt x="63104" y="216353"/>
                </a:cubicBezTo>
                <a:cubicBezTo>
                  <a:pt x="63104" y="244149"/>
                  <a:pt x="69958" y="269785"/>
                  <a:pt x="83668" y="293260"/>
                </a:cubicBezTo>
                <a:cubicBezTo>
                  <a:pt x="97378" y="316736"/>
                  <a:pt x="115971" y="335329"/>
                  <a:pt x="139447" y="349039"/>
                </a:cubicBezTo>
                <a:cubicBezTo>
                  <a:pt x="162923" y="362749"/>
                  <a:pt x="188558" y="369604"/>
                  <a:pt x="216354" y="369604"/>
                </a:cubicBezTo>
                <a:cubicBezTo>
                  <a:pt x="244149" y="369604"/>
                  <a:pt x="269785" y="362749"/>
                  <a:pt x="293261" y="349039"/>
                </a:cubicBezTo>
                <a:cubicBezTo>
                  <a:pt x="316737" y="335329"/>
                  <a:pt x="335329" y="316736"/>
                  <a:pt x="349039" y="293260"/>
                </a:cubicBezTo>
                <a:cubicBezTo>
                  <a:pt x="362749" y="269785"/>
                  <a:pt x="369604" y="244149"/>
                  <a:pt x="369604" y="216353"/>
                </a:cubicBezTo>
                <a:cubicBezTo>
                  <a:pt x="369604" y="188558"/>
                  <a:pt x="362749" y="162922"/>
                  <a:pt x="349039" y="139447"/>
                </a:cubicBezTo>
                <a:cubicBezTo>
                  <a:pt x="335329" y="115971"/>
                  <a:pt x="316737" y="97378"/>
                  <a:pt x="293261" y="83668"/>
                </a:cubicBezTo>
                <a:cubicBezTo>
                  <a:pt x="269785" y="69958"/>
                  <a:pt x="244149" y="63103"/>
                  <a:pt x="216354" y="63103"/>
                </a:cubicBezTo>
                <a:close/>
                <a:moveTo>
                  <a:pt x="216354" y="0"/>
                </a:moveTo>
                <a:cubicBezTo>
                  <a:pt x="255605" y="0"/>
                  <a:pt x="291805" y="9672"/>
                  <a:pt x="324953" y="29016"/>
                </a:cubicBezTo>
                <a:cubicBezTo>
                  <a:pt x="358101" y="48360"/>
                  <a:pt x="384347" y="74606"/>
                  <a:pt x="403692" y="107754"/>
                </a:cubicBezTo>
                <a:cubicBezTo>
                  <a:pt x="423036" y="140902"/>
                  <a:pt x="432708" y="177102"/>
                  <a:pt x="432708" y="216353"/>
                </a:cubicBezTo>
                <a:cubicBezTo>
                  <a:pt x="432708" y="255605"/>
                  <a:pt x="423036" y="291805"/>
                  <a:pt x="403692" y="324953"/>
                </a:cubicBezTo>
                <a:cubicBezTo>
                  <a:pt x="384347" y="358101"/>
                  <a:pt x="358101" y="384347"/>
                  <a:pt x="324953" y="403691"/>
                </a:cubicBezTo>
                <a:cubicBezTo>
                  <a:pt x="291805" y="423035"/>
                  <a:pt x="255605" y="432707"/>
                  <a:pt x="216354" y="432707"/>
                </a:cubicBezTo>
                <a:cubicBezTo>
                  <a:pt x="177102" y="432707"/>
                  <a:pt x="140902" y="423035"/>
                  <a:pt x="107755" y="403691"/>
                </a:cubicBezTo>
                <a:cubicBezTo>
                  <a:pt x="74606" y="384347"/>
                  <a:pt x="48361" y="358101"/>
                  <a:pt x="29017" y="324953"/>
                </a:cubicBezTo>
                <a:cubicBezTo>
                  <a:pt x="9673" y="291805"/>
                  <a:pt x="0" y="255605"/>
                  <a:pt x="0" y="216353"/>
                </a:cubicBezTo>
                <a:cubicBezTo>
                  <a:pt x="0" y="177102"/>
                  <a:pt x="9673" y="140902"/>
                  <a:pt x="29017" y="107754"/>
                </a:cubicBezTo>
                <a:cubicBezTo>
                  <a:pt x="48361" y="74606"/>
                  <a:pt x="74606" y="48360"/>
                  <a:pt x="107755" y="29016"/>
                </a:cubicBezTo>
                <a:cubicBezTo>
                  <a:pt x="140902" y="9672"/>
                  <a:pt x="177102" y="0"/>
                  <a:pt x="21635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4514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F69DE9-7427-0E4E-9CF9-50037B2A8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客戶群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88" name="Picture 71">
            <a:extLst>
              <a:ext uri="{FF2B5EF4-FFF2-40B4-BE49-F238E27FC236}">
                <a16:creationId xmlns:a16="http://schemas.microsoft.com/office/drawing/2014/main" xmlns="" id="{74555F04-96C1-6F45-86A5-1BBD42B694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3571" y="1373166"/>
            <a:ext cx="1311136" cy="1311136"/>
          </a:xfrm>
          <a:prstGeom prst="rect">
            <a:avLst/>
          </a:prstGeom>
        </p:spPr>
      </p:pic>
      <p:pic>
        <p:nvPicPr>
          <p:cNvPr id="89" name="图片 19">
            <a:extLst>
              <a:ext uri="{FF2B5EF4-FFF2-40B4-BE49-F238E27FC236}">
                <a16:creationId xmlns:a16="http://schemas.microsoft.com/office/drawing/2014/main" xmlns="" id="{DA8A0730-60A7-E44D-9972-89D6C803F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631" y="1673770"/>
            <a:ext cx="2170961" cy="635027"/>
          </a:xfrm>
          <a:prstGeom prst="rect">
            <a:avLst/>
          </a:prstGeom>
        </p:spPr>
      </p:pic>
      <p:pic>
        <p:nvPicPr>
          <p:cNvPr id="91" name="Picture 72">
            <a:extLst>
              <a:ext uri="{FF2B5EF4-FFF2-40B4-BE49-F238E27FC236}">
                <a16:creationId xmlns:a16="http://schemas.microsoft.com/office/drawing/2014/main" xmlns="" id="{745A441E-E741-CF45-B48B-FBAA309A56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825" y="1721897"/>
            <a:ext cx="1666826" cy="56285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2" name="Picture 57">
            <a:extLst>
              <a:ext uri="{FF2B5EF4-FFF2-40B4-BE49-F238E27FC236}">
                <a16:creationId xmlns:a16="http://schemas.microsoft.com/office/drawing/2014/main" xmlns="" id="{4FC4E31B-B2F0-4941-B04D-FA8990CD164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7853" y="1580899"/>
            <a:ext cx="1952425" cy="90647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5" name="Picture 70">
            <a:extLst>
              <a:ext uri="{FF2B5EF4-FFF2-40B4-BE49-F238E27FC236}">
                <a16:creationId xmlns:a16="http://schemas.microsoft.com/office/drawing/2014/main" xmlns="" id="{286DE6F7-8D17-0549-8F38-D11A7B7D86D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7128" y="3010314"/>
            <a:ext cx="2083994" cy="666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6" name="Picture 69">
            <a:extLst>
              <a:ext uri="{FF2B5EF4-FFF2-40B4-BE49-F238E27FC236}">
                <a16:creationId xmlns:a16="http://schemas.microsoft.com/office/drawing/2014/main" xmlns="" id="{452D2BD5-4AB3-4643-ABAA-21EE1CB19B8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4346" y="3112330"/>
            <a:ext cx="1458568" cy="46196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8" name="Picture 58">
            <a:extLst>
              <a:ext uri="{FF2B5EF4-FFF2-40B4-BE49-F238E27FC236}">
                <a16:creationId xmlns:a16="http://schemas.microsoft.com/office/drawing/2014/main" xmlns="" id="{85792F38-120B-FA43-AE7A-F34AEF6BFE5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24875" y="3979270"/>
            <a:ext cx="1890000" cy="190516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9" name="图片 5">
            <a:extLst>
              <a:ext uri="{FF2B5EF4-FFF2-40B4-BE49-F238E27FC236}">
                <a16:creationId xmlns:a16="http://schemas.microsoft.com/office/drawing/2014/main" xmlns="" id="{EB9445BF-5D23-694E-A225-372EACD7CD0B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21122" y="5543798"/>
            <a:ext cx="1890000" cy="68601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1" name="Picture 66">
            <a:extLst>
              <a:ext uri="{FF2B5EF4-FFF2-40B4-BE49-F238E27FC236}">
                <a16:creationId xmlns:a16="http://schemas.microsoft.com/office/drawing/2014/main" xmlns="" id="{AFF0E11E-46FE-2044-A836-85802AB9227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335" y="2928735"/>
            <a:ext cx="2046072" cy="666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" name="Picture 73">
            <a:extLst>
              <a:ext uri="{FF2B5EF4-FFF2-40B4-BE49-F238E27FC236}">
                <a16:creationId xmlns:a16="http://schemas.microsoft.com/office/drawing/2014/main" xmlns="" id="{AF857E2B-9A26-D54A-8150-5DA5B863BF9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611" y="4126737"/>
            <a:ext cx="1858647" cy="6356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1F4F4D5-BFD8-D748-ABFB-841C46C7F96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030" y="4272216"/>
            <a:ext cx="2560592" cy="3507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8E9B9D9-7824-5649-85E4-CFE833EF4B05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815" y="5139608"/>
            <a:ext cx="1203668" cy="12036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E2B0382-2513-5D40-8487-9C9E8E98E66D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638" y="4047646"/>
            <a:ext cx="1091962" cy="1091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1D927B6-7CD7-E843-8585-FA498857445E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468" y="2780015"/>
            <a:ext cx="963439" cy="9634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0FBEB98-3B44-304F-8204-3194A67EF10B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471" y="5364761"/>
            <a:ext cx="2131431" cy="5196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5667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F69DE9-7427-0E4E-9CF9-50037B2A8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7" y="-57152"/>
            <a:ext cx="10515600" cy="1325563"/>
          </a:xfrm>
        </p:spPr>
        <p:txBody>
          <a:bodyPr/>
          <a:lstStyle/>
          <a:p>
            <a:r>
              <a:rPr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客戶群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28B9B91-4FBE-0E4D-BEA7-767E436A18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76" y="1796451"/>
            <a:ext cx="2896009" cy="8466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2ABA915-BA91-6945-AC8B-84EE745FAB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110" y="1739582"/>
            <a:ext cx="2526030" cy="990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1119AB9-6AC7-5D4B-8D9B-9B980B7E56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7804153" y="1766288"/>
            <a:ext cx="2386652" cy="9371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C23E2B4-B78C-BE47-B46A-9265201474C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9861" y="2977812"/>
            <a:ext cx="2734634" cy="59478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0D0BD43B-9659-C04E-976E-36650AEAED1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018" y="2977812"/>
            <a:ext cx="2570724" cy="53128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552B2725-3469-9248-A4E4-2CC5F5DE72D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360" y="2891891"/>
            <a:ext cx="2529417" cy="66727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90FA2C9A-54A0-E047-90B0-C4B7739C0C9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196" y="4047259"/>
            <a:ext cx="2990850" cy="43068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14C07499-00F1-7648-898D-E2F66CA5819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3415" y="5109512"/>
            <a:ext cx="1844634" cy="54970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5DAB1481-C97E-6D44-B1F2-98ED7308ED8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619" y="3891929"/>
            <a:ext cx="2513021" cy="74134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D97E8151-AB7D-4B4E-B7C2-CF9D73B35E1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031" y="4023965"/>
            <a:ext cx="2745014" cy="57691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3659B93D-323E-174A-917E-603EBFE2224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3312" y="5133262"/>
            <a:ext cx="2654135" cy="41139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8B49B0BC-EA25-6B41-8CF4-D9F5FFCD85D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725246" y="5011467"/>
            <a:ext cx="2488594" cy="6596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2839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142140-A7CF-D343-AB8B-84C4AB1BBF70}"/>
              </a:ext>
            </a:extLst>
          </p:cNvPr>
          <p:cNvSpPr txBox="1">
            <a:spLocks/>
          </p:cNvSpPr>
          <p:nvPr/>
        </p:nvSpPr>
        <p:spPr>
          <a:xfrm>
            <a:off x="880247" y="172740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65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謝謝</a:t>
            </a:r>
            <a:endParaRPr lang="en-US" sz="65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7CEE8C7-8D7B-724B-A147-7E055859183B}"/>
              </a:ext>
            </a:extLst>
          </p:cNvPr>
          <p:cNvSpPr txBox="1"/>
          <p:nvPr/>
        </p:nvSpPr>
        <p:spPr>
          <a:xfrm>
            <a:off x="0" y="268363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http://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www.hamagawa.com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47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C88BA6-1EE3-8948-8BF5-55357CE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92" y="-116918"/>
            <a:ext cx="10515600" cy="1325563"/>
          </a:xfrm>
        </p:spPr>
        <p:txBody>
          <a:bodyPr/>
          <a:lstStyle/>
          <a:p>
            <a:r>
              <a:rPr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企業背景</a:t>
            </a:r>
            <a:endParaRPr lang="en-US" dirty="0"/>
          </a:p>
        </p:txBody>
      </p:sp>
      <p:graphicFrame>
        <p:nvGraphicFramePr>
          <p:cNvPr id="4" name="表格 5">
            <a:extLst>
              <a:ext uri="{FF2B5EF4-FFF2-40B4-BE49-F238E27FC236}">
                <a16:creationId xmlns:a16="http://schemas.microsoft.com/office/drawing/2014/main" xmlns="" id="{DEA2C4DE-9078-3D46-85B4-2BFA9EF5DB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85327184"/>
              </p:ext>
            </p:extLst>
          </p:nvPr>
        </p:nvGraphicFramePr>
        <p:xfrm>
          <a:off x="401350" y="1705694"/>
          <a:ext cx="3903008" cy="408895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51504">
                  <a:extLst>
                    <a:ext uri="{9D8B030D-6E8A-4147-A177-3AD203B41FA5}">
                      <a16:colId xmlns:a16="http://schemas.microsoft.com/office/drawing/2014/main" xmlns="" val="2614069295"/>
                    </a:ext>
                  </a:extLst>
                </a:gridCol>
                <a:gridCol w="1951504">
                  <a:extLst>
                    <a:ext uri="{9D8B030D-6E8A-4147-A177-3AD203B41FA5}">
                      <a16:colId xmlns:a16="http://schemas.microsoft.com/office/drawing/2014/main" xmlns="" val="3049323586"/>
                    </a:ext>
                  </a:extLst>
                </a:gridCol>
              </a:tblGrid>
              <a:tr h="681493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6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濱川企業股份有限公司</a:t>
                      </a:r>
                      <a:endParaRPr lang="zh-CN" altLang="en-US" sz="2600" b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2241324"/>
                  </a:ext>
                </a:extLst>
              </a:tr>
              <a:tr h="681493"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成立時間</a:t>
                      </a:r>
                      <a:endParaRPr lang="zh-CN" altLang="en-US" sz="2000" b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1983.3</a:t>
                      </a:r>
                      <a:endParaRPr lang="en-US" altLang="zh-CN" sz="2000" b="0" dirty="0">
                        <a:solidFill>
                          <a:schemeClr val="tx2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228095"/>
                  </a:ext>
                </a:extLst>
              </a:tr>
              <a:tr h="681493"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員工人數</a:t>
                      </a:r>
                      <a:endParaRPr lang="zh-CN" altLang="en-US" sz="2000" b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4000 </a:t>
                      </a:r>
                      <a:r>
                        <a:rPr lang="zh-CN" altLang="en-US" sz="20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</a:t>
                      </a:r>
                      <a:endParaRPr lang="zh-CN" altLang="en-US" sz="2000" b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39922681"/>
                  </a:ext>
                </a:extLst>
              </a:tr>
              <a:tr h="681493"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資本額</a:t>
                      </a:r>
                      <a:endParaRPr lang="zh-CN" altLang="en-US" sz="2000" b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3800 </a:t>
                      </a:r>
                      <a:r>
                        <a:rPr lang="zh-CN" altLang="en-US" sz="20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萬美元</a:t>
                      </a:r>
                      <a:endParaRPr lang="zh-CN" altLang="en-US" sz="2000" b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80857663"/>
                  </a:ext>
                </a:extLst>
              </a:tr>
              <a:tr h="681493"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董事長</a:t>
                      </a:r>
                      <a:endParaRPr lang="zh-CN" altLang="en-US" sz="2000" b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蕭欽銘</a:t>
                      </a:r>
                      <a:endParaRPr lang="zh-CN" altLang="en-US" sz="2000" b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55658454"/>
                  </a:ext>
                </a:extLst>
              </a:tr>
              <a:tr h="681493"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總經理</a:t>
                      </a:r>
                      <a:endParaRPr lang="zh-CN" altLang="en-US" sz="2000" b="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蕭欽群</a:t>
                      </a:r>
                      <a:endParaRPr lang="zh-CN" altLang="en-US" sz="2000" b="0" dirty="0">
                        <a:solidFill>
                          <a:schemeClr val="tx2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82563780"/>
                  </a:ext>
                </a:extLst>
              </a:tr>
            </a:tbl>
          </a:graphicData>
        </a:graphic>
      </p:graphicFrame>
      <p:sp>
        <p:nvSpPr>
          <p:cNvPr id="10" name="Freeform 60">
            <a:extLst>
              <a:ext uri="{FF2B5EF4-FFF2-40B4-BE49-F238E27FC236}">
                <a16:creationId xmlns:a16="http://schemas.microsoft.com/office/drawing/2014/main" xmlns="" id="{1D5A5204-F1B7-ED4F-947C-0ADEEAF3E3A4}"/>
              </a:ext>
            </a:extLst>
          </p:cNvPr>
          <p:cNvSpPr>
            <a:spLocks/>
          </p:cNvSpPr>
          <p:nvPr/>
        </p:nvSpPr>
        <p:spPr bwMode="auto">
          <a:xfrm>
            <a:off x="7374147" y="1550102"/>
            <a:ext cx="2035370" cy="1925260"/>
          </a:xfrm>
          <a:custGeom>
            <a:avLst/>
            <a:gdLst>
              <a:gd name="T0" fmla="*/ 547 w 2397"/>
              <a:gd name="T1" fmla="*/ 194 h 2398"/>
              <a:gd name="T2" fmla="*/ 359 w 2397"/>
              <a:gd name="T3" fmla="*/ 344 h 2398"/>
              <a:gd name="T4" fmla="*/ 209 w 2397"/>
              <a:gd name="T5" fmla="*/ 524 h 2398"/>
              <a:gd name="T6" fmla="*/ 97 w 2397"/>
              <a:gd name="T7" fmla="*/ 726 h 2398"/>
              <a:gd name="T8" fmla="*/ 27 w 2397"/>
              <a:gd name="T9" fmla="*/ 945 h 2398"/>
              <a:gd name="T10" fmla="*/ 0 w 2397"/>
              <a:gd name="T11" fmla="*/ 1173 h 2398"/>
              <a:gd name="T12" fmla="*/ 18 w 2397"/>
              <a:gd name="T13" fmla="*/ 1405 h 2398"/>
              <a:gd name="T14" fmla="*/ 82 w 2397"/>
              <a:gd name="T15" fmla="*/ 1634 h 2398"/>
              <a:gd name="T16" fmla="*/ 161 w 2397"/>
              <a:gd name="T17" fmla="*/ 1798 h 2398"/>
              <a:gd name="T18" fmla="*/ 265 w 2397"/>
              <a:gd name="T19" fmla="*/ 1950 h 2398"/>
              <a:gd name="T20" fmla="*/ 430 w 2397"/>
              <a:gd name="T21" fmla="*/ 2120 h 2398"/>
              <a:gd name="T22" fmla="*/ 622 w 2397"/>
              <a:gd name="T23" fmla="*/ 2250 h 2398"/>
              <a:gd name="T24" fmla="*/ 834 w 2397"/>
              <a:gd name="T25" fmla="*/ 2341 h 2398"/>
              <a:gd name="T26" fmla="*/ 1058 w 2397"/>
              <a:gd name="T27" fmla="*/ 2389 h 2398"/>
              <a:gd name="T28" fmla="*/ 1288 w 2397"/>
              <a:gd name="T29" fmla="*/ 2394 h 2398"/>
              <a:gd name="T30" fmla="*/ 1519 w 2397"/>
              <a:gd name="T31" fmla="*/ 2354 h 2398"/>
              <a:gd name="T32" fmla="*/ 1743 w 2397"/>
              <a:gd name="T33" fmla="*/ 2267 h 2398"/>
              <a:gd name="T34" fmla="*/ 1851 w 2397"/>
              <a:gd name="T35" fmla="*/ 2205 h 2398"/>
              <a:gd name="T36" fmla="*/ 2039 w 2397"/>
              <a:gd name="T37" fmla="*/ 2055 h 2398"/>
              <a:gd name="T38" fmla="*/ 2189 w 2397"/>
              <a:gd name="T39" fmla="*/ 1875 h 2398"/>
              <a:gd name="T40" fmla="*/ 2299 w 2397"/>
              <a:gd name="T41" fmla="*/ 1672 h 2398"/>
              <a:gd name="T42" fmla="*/ 2369 w 2397"/>
              <a:gd name="T43" fmla="*/ 1453 h 2398"/>
              <a:gd name="T44" fmla="*/ 2397 w 2397"/>
              <a:gd name="T45" fmla="*/ 1225 h 2398"/>
              <a:gd name="T46" fmla="*/ 2380 w 2397"/>
              <a:gd name="T47" fmla="*/ 993 h 2398"/>
              <a:gd name="T48" fmla="*/ 2316 w 2397"/>
              <a:gd name="T49" fmla="*/ 765 h 2398"/>
              <a:gd name="T50" fmla="*/ 2236 w 2397"/>
              <a:gd name="T51" fmla="*/ 601 h 2398"/>
              <a:gd name="T52" fmla="*/ 2134 w 2397"/>
              <a:gd name="T53" fmla="*/ 449 h 2398"/>
              <a:gd name="T54" fmla="*/ 1968 w 2397"/>
              <a:gd name="T55" fmla="*/ 279 h 2398"/>
              <a:gd name="T56" fmla="*/ 1776 w 2397"/>
              <a:gd name="T57" fmla="*/ 148 h 2398"/>
              <a:gd name="T58" fmla="*/ 1565 w 2397"/>
              <a:gd name="T59" fmla="*/ 57 h 2398"/>
              <a:gd name="T60" fmla="*/ 1339 w 2397"/>
              <a:gd name="T61" fmla="*/ 9 h 2398"/>
              <a:gd name="T62" fmla="*/ 1108 w 2397"/>
              <a:gd name="T63" fmla="*/ 4 h 2398"/>
              <a:gd name="T64" fmla="*/ 878 w 2397"/>
              <a:gd name="T65" fmla="*/ 44 h 2398"/>
              <a:gd name="T66" fmla="*/ 653 w 2397"/>
              <a:gd name="T67" fmla="*/ 131 h 2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97" h="2398">
                <a:moveTo>
                  <a:pt x="600" y="162"/>
                </a:moveTo>
                <a:lnTo>
                  <a:pt x="547" y="194"/>
                </a:lnTo>
                <a:lnTo>
                  <a:pt x="449" y="265"/>
                </a:lnTo>
                <a:lnTo>
                  <a:pt x="359" y="344"/>
                </a:lnTo>
                <a:lnTo>
                  <a:pt x="279" y="431"/>
                </a:lnTo>
                <a:lnTo>
                  <a:pt x="209" y="524"/>
                </a:lnTo>
                <a:lnTo>
                  <a:pt x="148" y="623"/>
                </a:lnTo>
                <a:lnTo>
                  <a:pt x="97" y="726"/>
                </a:lnTo>
                <a:lnTo>
                  <a:pt x="57" y="834"/>
                </a:lnTo>
                <a:lnTo>
                  <a:pt x="27" y="945"/>
                </a:lnTo>
                <a:lnTo>
                  <a:pt x="8" y="1058"/>
                </a:lnTo>
                <a:lnTo>
                  <a:pt x="0" y="1173"/>
                </a:lnTo>
                <a:lnTo>
                  <a:pt x="3" y="1290"/>
                </a:lnTo>
                <a:lnTo>
                  <a:pt x="18" y="1405"/>
                </a:lnTo>
                <a:lnTo>
                  <a:pt x="44" y="1521"/>
                </a:lnTo>
                <a:lnTo>
                  <a:pt x="82" y="1634"/>
                </a:lnTo>
                <a:lnTo>
                  <a:pt x="131" y="1744"/>
                </a:lnTo>
                <a:lnTo>
                  <a:pt x="161" y="1798"/>
                </a:lnTo>
                <a:lnTo>
                  <a:pt x="193" y="1851"/>
                </a:lnTo>
                <a:lnTo>
                  <a:pt x="265" y="1950"/>
                </a:lnTo>
                <a:lnTo>
                  <a:pt x="344" y="2039"/>
                </a:lnTo>
                <a:lnTo>
                  <a:pt x="430" y="2120"/>
                </a:lnTo>
                <a:lnTo>
                  <a:pt x="522" y="2190"/>
                </a:lnTo>
                <a:lnTo>
                  <a:pt x="622" y="2250"/>
                </a:lnTo>
                <a:lnTo>
                  <a:pt x="726" y="2301"/>
                </a:lnTo>
                <a:lnTo>
                  <a:pt x="834" y="2341"/>
                </a:lnTo>
                <a:lnTo>
                  <a:pt x="945" y="2371"/>
                </a:lnTo>
                <a:lnTo>
                  <a:pt x="1058" y="2389"/>
                </a:lnTo>
                <a:lnTo>
                  <a:pt x="1173" y="2398"/>
                </a:lnTo>
                <a:lnTo>
                  <a:pt x="1288" y="2394"/>
                </a:lnTo>
                <a:lnTo>
                  <a:pt x="1405" y="2380"/>
                </a:lnTo>
                <a:lnTo>
                  <a:pt x="1519" y="2354"/>
                </a:lnTo>
                <a:lnTo>
                  <a:pt x="1633" y="2317"/>
                </a:lnTo>
                <a:lnTo>
                  <a:pt x="1743" y="2267"/>
                </a:lnTo>
                <a:lnTo>
                  <a:pt x="1798" y="2236"/>
                </a:lnTo>
                <a:lnTo>
                  <a:pt x="1851" y="2205"/>
                </a:lnTo>
                <a:lnTo>
                  <a:pt x="1950" y="2134"/>
                </a:lnTo>
                <a:lnTo>
                  <a:pt x="2039" y="2055"/>
                </a:lnTo>
                <a:lnTo>
                  <a:pt x="2118" y="1968"/>
                </a:lnTo>
                <a:lnTo>
                  <a:pt x="2189" y="1875"/>
                </a:lnTo>
                <a:lnTo>
                  <a:pt x="2249" y="1776"/>
                </a:lnTo>
                <a:lnTo>
                  <a:pt x="2299" y="1672"/>
                </a:lnTo>
                <a:lnTo>
                  <a:pt x="2340" y="1565"/>
                </a:lnTo>
                <a:lnTo>
                  <a:pt x="2369" y="1453"/>
                </a:lnTo>
                <a:lnTo>
                  <a:pt x="2389" y="1341"/>
                </a:lnTo>
                <a:lnTo>
                  <a:pt x="2397" y="1225"/>
                </a:lnTo>
                <a:lnTo>
                  <a:pt x="2394" y="1109"/>
                </a:lnTo>
                <a:lnTo>
                  <a:pt x="2380" y="993"/>
                </a:lnTo>
                <a:lnTo>
                  <a:pt x="2354" y="878"/>
                </a:lnTo>
                <a:lnTo>
                  <a:pt x="2316" y="765"/>
                </a:lnTo>
                <a:lnTo>
                  <a:pt x="2266" y="655"/>
                </a:lnTo>
                <a:lnTo>
                  <a:pt x="2236" y="601"/>
                </a:lnTo>
                <a:lnTo>
                  <a:pt x="2205" y="547"/>
                </a:lnTo>
                <a:lnTo>
                  <a:pt x="2134" y="449"/>
                </a:lnTo>
                <a:lnTo>
                  <a:pt x="2054" y="359"/>
                </a:lnTo>
                <a:lnTo>
                  <a:pt x="1968" y="279"/>
                </a:lnTo>
                <a:lnTo>
                  <a:pt x="1874" y="209"/>
                </a:lnTo>
                <a:lnTo>
                  <a:pt x="1776" y="148"/>
                </a:lnTo>
                <a:lnTo>
                  <a:pt x="1672" y="98"/>
                </a:lnTo>
                <a:lnTo>
                  <a:pt x="1565" y="57"/>
                </a:lnTo>
                <a:lnTo>
                  <a:pt x="1453" y="28"/>
                </a:lnTo>
                <a:lnTo>
                  <a:pt x="1339" y="9"/>
                </a:lnTo>
                <a:lnTo>
                  <a:pt x="1225" y="0"/>
                </a:lnTo>
                <a:lnTo>
                  <a:pt x="1108" y="4"/>
                </a:lnTo>
                <a:lnTo>
                  <a:pt x="993" y="19"/>
                </a:lnTo>
                <a:lnTo>
                  <a:pt x="878" y="44"/>
                </a:lnTo>
                <a:lnTo>
                  <a:pt x="765" y="82"/>
                </a:lnTo>
                <a:lnTo>
                  <a:pt x="653" y="131"/>
                </a:lnTo>
                <a:lnTo>
                  <a:pt x="600" y="16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: Shape 82">
            <a:extLst>
              <a:ext uri="{FF2B5EF4-FFF2-40B4-BE49-F238E27FC236}">
                <a16:creationId xmlns:a16="http://schemas.microsoft.com/office/drawing/2014/main" xmlns="" id="{0B32E590-31CB-974F-BF4B-F62183E41F3C}"/>
              </a:ext>
            </a:extLst>
          </p:cNvPr>
          <p:cNvSpPr>
            <a:spLocks/>
          </p:cNvSpPr>
          <p:nvPr/>
        </p:nvSpPr>
        <p:spPr bwMode="auto">
          <a:xfrm>
            <a:off x="5311275" y="1705695"/>
            <a:ext cx="1364969" cy="2589076"/>
          </a:xfrm>
          <a:custGeom>
            <a:avLst/>
            <a:gdLst>
              <a:gd name="connsiteX0" fmla="*/ 1091813 w 1364969"/>
              <a:gd name="connsiteY0" fmla="*/ 0 h 2589076"/>
              <a:gd name="connsiteX1" fmla="*/ 1251937 w 1364969"/>
              <a:gd name="connsiteY1" fmla="*/ 0 h 2589076"/>
              <a:gd name="connsiteX2" fmla="*/ 1238657 w 1364969"/>
              <a:gd name="connsiteY2" fmla="*/ 30830 h 2589076"/>
              <a:gd name="connsiteX3" fmla="*/ 1204929 w 1364969"/>
              <a:gd name="connsiteY3" fmla="*/ 122734 h 2589076"/>
              <a:gd name="connsiteX4" fmla="*/ 1174508 w 1364969"/>
              <a:gd name="connsiteY4" fmla="*/ 215960 h 2589076"/>
              <a:gd name="connsiteX5" fmla="*/ 1148717 w 1364969"/>
              <a:gd name="connsiteY5" fmla="*/ 311169 h 2589076"/>
              <a:gd name="connsiteX6" fmla="*/ 1128216 w 1364969"/>
              <a:gd name="connsiteY6" fmla="*/ 407040 h 2589076"/>
              <a:gd name="connsiteX7" fmla="*/ 1112344 w 1364969"/>
              <a:gd name="connsiteY7" fmla="*/ 504233 h 2589076"/>
              <a:gd name="connsiteX8" fmla="*/ 1099779 w 1364969"/>
              <a:gd name="connsiteY8" fmla="*/ 601425 h 2589076"/>
              <a:gd name="connsiteX9" fmla="*/ 1093166 w 1364969"/>
              <a:gd name="connsiteY9" fmla="*/ 699941 h 2589076"/>
              <a:gd name="connsiteX10" fmla="*/ 1090520 w 1364969"/>
              <a:gd name="connsiteY10" fmla="*/ 798456 h 2589076"/>
              <a:gd name="connsiteX11" fmla="*/ 1093166 w 1364969"/>
              <a:gd name="connsiteY11" fmla="*/ 896971 h 2589076"/>
              <a:gd name="connsiteX12" fmla="*/ 1101101 w 1364969"/>
              <a:gd name="connsiteY12" fmla="*/ 996809 h 2589076"/>
              <a:gd name="connsiteX13" fmla="*/ 1113005 w 1364969"/>
              <a:gd name="connsiteY13" fmla="*/ 1095324 h 2589076"/>
              <a:gd name="connsiteX14" fmla="*/ 1130200 w 1364969"/>
              <a:gd name="connsiteY14" fmla="*/ 1193839 h 2589076"/>
              <a:gd name="connsiteX15" fmla="*/ 1152685 w 1364969"/>
              <a:gd name="connsiteY15" fmla="*/ 1292355 h 2589076"/>
              <a:gd name="connsiteX16" fmla="*/ 1179137 w 1364969"/>
              <a:gd name="connsiteY16" fmla="*/ 1390209 h 2589076"/>
              <a:gd name="connsiteX17" fmla="*/ 1211542 w 1364969"/>
              <a:gd name="connsiteY17" fmla="*/ 1486079 h 2589076"/>
              <a:gd name="connsiteX18" fmla="*/ 1248576 w 1364969"/>
              <a:gd name="connsiteY18" fmla="*/ 1581950 h 2589076"/>
              <a:gd name="connsiteX19" fmla="*/ 1290901 w 1364969"/>
              <a:gd name="connsiteY19" fmla="*/ 1676498 h 2589076"/>
              <a:gd name="connsiteX20" fmla="*/ 1338516 w 1364969"/>
              <a:gd name="connsiteY20" fmla="*/ 1769724 h 2589076"/>
              <a:gd name="connsiteX21" fmla="*/ 1364969 w 1364969"/>
              <a:gd name="connsiteY21" fmla="*/ 1815345 h 2589076"/>
              <a:gd name="connsiteX22" fmla="*/ 1364969 w 1364969"/>
              <a:gd name="connsiteY22" fmla="*/ 1816006 h 2589076"/>
              <a:gd name="connsiteX23" fmla="*/ 1364718 w 1364969"/>
              <a:gd name="connsiteY23" fmla="*/ 1816152 h 2589076"/>
              <a:gd name="connsiteX24" fmla="*/ 1364969 w 1364969"/>
              <a:gd name="connsiteY24" fmla="*/ 1816581 h 2589076"/>
              <a:gd name="connsiteX25" fmla="*/ 1270200 w 1364969"/>
              <a:gd name="connsiteY25" fmla="*/ 1871195 h 2589076"/>
              <a:gd name="connsiteX26" fmla="*/ 1236673 w 1364969"/>
              <a:gd name="connsiteY26" fmla="*/ 1890719 h 2589076"/>
              <a:gd name="connsiteX27" fmla="*/ 1236673 w 1364969"/>
              <a:gd name="connsiteY27" fmla="*/ 1890516 h 2589076"/>
              <a:gd name="connsiteX28" fmla="*/ 24481 w 1364969"/>
              <a:gd name="connsiteY28" fmla="*/ 2589076 h 2589076"/>
              <a:gd name="connsiteX29" fmla="*/ 0 w 1364969"/>
              <a:gd name="connsiteY29" fmla="*/ 2546160 h 2589076"/>
              <a:gd name="connsiteX30" fmla="*/ 1212183 w 1364969"/>
              <a:gd name="connsiteY30" fmla="*/ 1847260 h 2589076"/>
              <a:gd name="connsiteX31" fmla="*/ 1208236 w 1364969"/>
              <a:gd name="connsiteY31" fmla="*/ 1840470 h 2589076"/>
              <a:gd name="connsiteX32" fmla="*/ 1156652 w 1364969"/>
              <a:gd name="connsiteY32" fmla="*/ 1740632 h 2589076"/>
              <a:gd name="connsiteX33" fmla="*/ 1111021 w 1364969"/>
              <a:gd name="connsiteY33" fmla="*/ 1639472 h 2589076"/>
              <a:gd name="connsiteX34" fmla="*/ 1072003 w 1364969"/>
              <a:gd name="connsiteY34" fmla="*/ 1536329 h 2589076"/>
              <a:gd name="connsiteX35" fmla="*/ 1036953 w 1364969"/>
              <a:gd name="connsiteY35" fmla="*/ 1433185 h 2589076"/>
              <a:gd name="connsiteX36" fmla="*/ 1008516 w 1364969"/>
              <a:gd name="connsiteY36" fmla="*/ 1328058 h 2589076"/>
              <a:gd name="connsiteX37" fmla="*/ 984047 w 1364969"/>
              <a:gd name="connsiteY37" fmla="*/ 1222931 h 2589076"/>
              <a:gd name="connsiteX38" fmla="*/ 965530 w 1364969"/>
              <a:gd name="connsiteY38" fmla="*/ 1117804 h 2589076"/>
              <a:gd name="connsiteX39" fmla="*/ 952965 w 1364969"/>
              <a:gd name="connsiteY39" fmla="*/ 1011355 h 2589076"/>
              <a:gd name="connsiteX40" fmla="*/ 945029 w 1364969"/>
              <a:gd name="connsiteY40" fmla="*/ 904905 h 2589076"/>
              <a:gd name="connsiteX41" fmla="*/ 942384 w 1364969"/>
              <a:gd name="connsiteY41" fmla="*/ 798456 h 2589076"/>
              <a:gd name="connsiteX42" fmla="*/ 945029 w 1364969"/>
              <a:gd name="connsiteY42" fmla="*/ 693329 h 2589076"/>
              <a:gd name="connsiteX43" fmla="*/ 951643 w 1364969"/>
              <a:gd name="connsiteY43" fmla="*/ 588202 h 2589076"/>
              <a:gd name="connsiteX44" fmla="*/ 964869 w 1364969"/>
              <a:gd name="connsiteY44" fmla="*/ 483075 h 2589076"/>
              <a:gd name="connsiteX45" fmla="*/ 982063 w 1364969"/>
              <a:gd name="connsiteY45" fmla="*/ 378609 h 2589076"/>
              <a:gd name="connsiteX46" fmla="*/ 1005210 w 1364969"/>
              <a:gd name="connsiteY46" fmla="*/ 276127 h 2589076"/>
              <a:gd name="connsiteX47" fmla="*/ 1031663 w 1364969"/>
              <a:gd name="connsiteY47" fmla="*/ 174306 h 2589076"/>
              <a:gd name="connsiteX48" fmla="*/ 1064067 w 1364969"/>
              <a:gd name="connsiteY48" fmla="*/ 73807 h 258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364969" h="2589076">
                <a:moveTo>
                  <a:pt x="1091813" y="0"/>
                </a:moveTo>
                <a:lnTo>
                  <a:pt x="1251937" y="0"/>
                </a:lnTo>
                <a:lnTo>
                  <a:pt x="1238657" y="30830"/>
                </a:lnTo>
                <a:lnTo>
                  <a:pt x="1204929" y="122734"/>
                </a:lnTo>
                <a:lnTo>
                  <a:pt x="1174508" y="215960"/>
                </a:lnTo>
                <a:lnTo>
                  <a:pt x="1148717" y="311169"/>
                </a:lnTo>
                <a:lnTo>
                  <a:pt x="1128216" y="407040"/>
                </a:lnTo>
                <a:lnTo>
                  <a:pt x="1112344" y="504233"/>
                </a:lnTo>
                <a:lnTo>
                  <a:pt x="1099779" y="601425"/>
                </a:lnTo>
                <a:lnTo>
                  <a:pt x="1093166" y="699941"/>
                </a:lnTo>
                <a:lnTo>
                  <a:pt x="1090520" y="798456"/>
                </a:lnTo>
                <a:lnTo>
                  <a:pt x="1093166" y="896971"/>
                </a:lnTo>
                <a:lnTo>
                  <a:pt x="1101101" y="996809"/>
                </a:lnTo>
                <a:lnTo>
                  <a:pt x="1113005" y="1095324"/>
                </a:lnTo>
                <a:lnTo>
                  <a:pt x="1130200" y="1193839"/>
                </a:lnTo>
                <a:lnTo>
                  <a:pt x="1152685" y="1292355"/>
                </a:lnTo>
                <a:lnTo>
                  <a:pt x="1179137" y="1390209"/>
                </a:lnTo>
                <a:lnTo>
                  <a:pt x="1211542" y="1486079"/>
                </a:lnTo>
                <a:lnTo>
                  <a:pt x="1248576" y="1581950"/>
                </a:lnTo>
                <a:lnTo>
                  <a:pt x="1290901" y="1676498"/>
                </a:lnTo>
                <a:lnTo>
                  <a:pt x="1338516" y="1769724"/>
                </a:lnTo>
                <a:lnTo>
                  <a:pt x="1364969" y="1815345"/>
                </a:lnTo>
                <a:lnTo>
                  <a:pt x="1364969" y="1816006"/>
                </a:lnTo>
                <a:lnTo>
                  <a:pt x="1364718" y="1816152"/>
                </a:lnTo>
                <a:lnTo>
                  <a:pt x="1364969" y="1816581"/>
                </a:lnTo>
                <a:lnTo>
                  <a:pt x="1270200" y="1871195"/>
                </a:lnTo>
                <a:lnTo>
                  <a:pt x="1236673" y="1890719"/>
                </a:lnTo>
                <a:lnTo>
                  <a:pt x="1236673" y="1890516"/>
                </a:lnTo>
                <a:lnTo>
                  <a:pt x="24481" y="2589076"/>
                </a:lnTo>
                <a:lnTo>
                  <a:pt x="0" y="2546160"/>
                </a:lnTo>
                <a:lnTo>
                  <a:pt x="1212183" y="1847260"/>
                </a:lnTo>
                <a:lnTo>
                  <a:pt x="1208236" y="1840470"/>
                </a:lnTo>
                <a:lnTo>
                  <a:pt x="1156652" y="1740632"/>
                </a:lnTo>
                <a:lnTo>
                  <a:pt x="1111021" y="1639472"/>
                </a:lnTo>
                <a:lnTo>
                  <a:pt x="1072003" y="1536329"/>
                </a:lnTo>
                <a:lnTo>
                  <a:pt x="1036953" y="1433185"/>
                </a:lnTo>
                <a:lnTo>
                  <a:pt x="1008516" y="1328058"/>
                </a:lnTo>
                <a:lnTo>
                  <a:pt x="984047" y="1222931"/>
                </a:lnTo>
                <a:lnTo>
                  <a:pt x="965530" y="1117804"/>
                </a:lnTo>
                <a:lnTo>
                  <a:pt x="952965" y="1011355"/>
                </a:lnTo>
                <a:lnTo>
                  <a:pt x="945029" y="904905"/>
                </a:lnTo>
                <a:lnTo>
                  <a:pt x="942384" y="798456"/>
                </a:lnTo>
                <a:lnTo>
                  <a:pt x="945029" y="693329"/>
                </a:lnTo>
                <a:lnTo>
                  <a:pt x="951643" y="588202"/>
                </a:lnTo>
                <a:lnTo>
                  <a:pt x="964869" y="483075"/>
                </a:lnTo>
                <a:lnTo>
                  <a:pt x="982063" y="378609"/>
                </a:lnTo>
                <a:lnTo>
                  <a:pt x="1005210" y="276127"/>
                </a:lnTo>
                <a:lnTo>
                  <a:pt x="1031663" y="174306"/>
                </a:lnTo>
                <a:lnTo>
                  <a:pt x="1064067" y="7380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Freeform: Shape 83">
            <a:extLst>
              <a:ext uri="{FF2B5EF4-FFF2-40B4-BE49-F238E27FC236}">
                <a16:creationId xmlns:a16="http://schemas.microsoft.com/office/drawing/2014/main" xmlns="" id="{F084CCCA-E5B8-6546-8D31-1AD0CB80EDFD}"/>
              </a:ext>
            </a:extLst>
          </p:cNvPr>
          <p:cNvSpPr>
            <a:spLocks/>
          </p:cNvSpPr>
          <p:nvPr/>
        </p:nvSpPr>
        <p:spPr bwMode="auto">
          <a:xfrm>
            <a:off x="6402455" y="1705695"/>
            <a:ext cx="1097134" cy="3775488"/>
          </a:xfrm>
          <a:custGeom>
            <a:avLst/>
            <a:gdLst>
              <a:gd name="connsiteX0" fmla="*/ 161034 w 1097134"/>
              <a:gd name="connsiteY0" fmla="*/ 0 h 3775488"/>
              <a:gd name="connsiteX1" fmla="*/ 322580 w 1097134"/>
              <a:gd name="connsiteY1" fmla="*/ 0 h 3775488"/>
              <a:gd name="connsiteX2" fmla="*/ 319612 w 1097134"/>
              <a:gd name="connsiteY2" fmla="*/ 5896 h 3775488"/>
              <a:gd name="connsiteX3" fmla="*/ 271968 w 1097134"/>
              <a:gd name="connsiteY3" fmla="*/ 119616 h 3775488"/>
              <a:gd name="connsiteX4" fmla="*/ 232926 w 1097134"/>
              <a:gd name="connsiteY4" fmla="*/ 235320 h 3775488"/>
              <a:gd name="connsiteX5" fmla="*/ 201164 w 1097134"/>
              <a:gd name="connsiteY5" fmla="*/ 352347 h 3775488"/>
              <a:gd name="connsiteX6" fmla="*/ 176018 w 1097134"/>
              <a:gd name="connsiteY6" fmla="*/ 472679 h 3775488"/>
              <a:gd name="connsiteX7" fmla="*/ 158813 w 1097134"/>
              <a:gd name="connsiteY7" fmla="*/ 593011 h 3775488"/>
              <a:gd name="connsiteX8" fmla="*/ 150211 w 1097134"/>
              <a:gd name="connsiteY8" fmla="*/ 715988 h 3775488"/>
              <a:gd name="connsiteX9" fmla="*/ 148888 w 1097134"/>
              <a:gd name="connsiteY9" fmla="*/ 838304 h 3775488"/>
              <a:gd name="connsiteX10" fmla="*/ 155505 w 1097134"/>
              <a:gd name="connsiteY10" fmla="*/ 961942 h 3775488"/>
              <a:gd name="connsiteX11" fmla="*/ 170063 w 1097134"/>
              <a:gd name="connsiteY11" fmla="*/ 1084918 h 3775488"/>
              <a:gd name="connsiteX12" fmla="*/ 193223 w 1097134"/>
              <a:gd name="connsiteY12" fmla="*/ 1206573 h 3775488"/>
              <a:gd name="connsiteX13" fmla="*/ 224986 w 1097134"/>
              <a:gd name="connsiteY13" fmla="*/ 1328227 h 3775488"/>
              <a:gd name="connsiteX14" fmla="*/ 264689 w 1097134"/>
              <a:gd name="connsiteY14" fmla="*/ 1449221 h 3775488"/>
              <a:gd name="connsiteX15" fmla="*/ 313656 w 1097134"/>
              <a:gd name="connsiteY15" fmla="*/ 1567569 h 3775488"/>
              <a:gd name="connsiteX16" fmla="*/ 369902 w 1097134"/>
              <a:gd name="connsiteY16" fmla="*/ 1683935 h 3775488"/>
              <a:gd name="connsiteX17" fmla="*/ 402327 w 1097134"/>
              <a:gd name="connsiteY17" fmla="*/ 1741456 h 3775488"/>
              <a:gd name="connsiteX18" fmla="*/ 435413 w 1097134"/>
              <a:gd name="connsiteY18" fmla="*/ 1796333 h 3775488"/>
              <a:gd name="connsiteX19" fmla="*/ 506217 w 1097134"/>
              <a:gd name="connsiteY19" fmla="*/ 1902780 h 3775488"/>
              <a:gd name="connsiteX20" fmla="*/ 583638 w 1097134"/>
              <a:gd name="connsiteY20" fmla="*/ 2001955 h 3775488"/>
              <a:gd name="connsiteX21" fmla="*/ 665692 w 1097134"/>
              <a:gd name="connsiteY21" fmla="*/ 2095180 h 3775488"/>
              <a:gd name="connsiteX22" fmla="*/ 754363 w 1097134"/>
              <a:gd name="connsiteY22" fmla="*/ 2183115 h 3775488"/>
              <a:gd name="connsiteX23" fmla="*/ 847004 w 1097134"/>
              <a:gd name="connsiteY23" fmla="*/ 2263116 h 3775488"/>
              <a:gd name="connsiteX24" fmla="*/ 943615 w 1097134"/>
              <a:gd name="connsiteY24" fmla="*/ 2337166 h 3775488"/>
              <a:gd name="connsiteX25" fmla="*/ 1044858 w 1097134"/>
              <a:gd name="connsiteY25" fmla="*/ 2403944 h 3775488"/>
              <a:gd name="connsiteX26" fmla="*/ 1097134 w 1097134"/>
              <a:gd name="connsiteY26" fmla="*/ 2435019 h 3775488"/>
              <a:gd name="connsiteX27" fmla="*/ 1022360 w 1097134"/>
              <a:gd name="connsiteY27" fmla="*/ 2563285 h 3775488"/>
              <a:gd name="connsiteX28" fmla="*/ 1021767 w 1097134"/>
              <a:gd name="connsiteY28" fmla="*/ 2562933 h 3775488"/>
              <a:gd name="connsiteX29" fmla="*/ 322690 w 1097134"/>
              <a:gd name="connsiteY29" fmla="*/ 3775488 h 3775488"/>
              <a:gd name="connsiteX30" fmla="*/ 279739 w 1097134"/>
              <a:gd name="connsiteY30" fmla="*/ 3751681 h 3775488"/>
              <a:gd name="connsiteX31" fmla="*/ 979048 w 1097134"/>
              <a:gd name="connsiteY31" fmla="*/ 2537526 h 3775488"/>
              <a:gd name="connsiteX32" fmla="*/ 966775 w 1097134"/>
              <a:gd name="connsiteY32" fmla="*/ 2530227 h 3775488"/>
              <a:gd name="connsiteX33" fmla="*/ 856929 w 1097134"/>
              <a:gd name="connsiteY33" fmla="*/ 2458160 h 3775488"/>
              <a:gd name="connsiteX34" fmla="*/ 752377 w 1097134"/>
              <a:gd name="connsiteY34" fmla="*/ 2378159 h 3775488"/>
              <a:gd name="connsiteX35" fmla="*/ 653119 w 1097134"/>
              <a:gd name="connsiteY35" fmla="*/ 2291546 h 3775488"/>
              <a:gd name="connsiteX36" fmla="*/ 557831 w 1097134"/>
              <a:gd name="connsiteY36" fmla="*/ 2197660 h 3775488"/>
              <a:gd name="connsiteX37" fmla="*/ 468499 w 1097134"/>
              <a:gd name="connsiteY37" fmla="*/ 2097163 h 3775488"/>
              <a:gd name="connsiteX38" fmla="*/ 386446 w 1097134"/>
              <a:gd name="connsiteY38" fmla="*/ 1989393 h 3775488"/>
              <a:gd name="connsiteX39" fmla="*/ 309024 w 1097134"/>
              <a:gd name="connsiteY39" fmla="*/ 1875012 h 3775488"/>
              <a:gd name="connsiteX40" fmla="*/ 273953 w 1097134"/>
              <a:gd name="connsiteY40" fmla="*/ 1815507 h 3775488"/>
              <a:gd name="connsiteX41" fmla="*/ 238882 w 1097134"/>
              <a:gd name="connsiteY41" fmla="*/ 1753357 h 3775488"/>
              <a:gd name="connsiteX42" fmla="*/ 178003 w 1097134"/>
              <a:gd name="connsiteY42" fmla="*/ 1628397 h 3775488"/>
              <a:gd name="connsiteX43" fmla="*/ 125727 w 1097134"/>
              <a:gd name="connsiteY43" fmla="*/ 1500792 h 3775488"/>
              <a:gd name="connsiteX44" fmla="*/ 82715 w 1097134"/>
              <a:gd name="connsiteY44" fmla="*/ 1370542 h 3775488"/>
              <a:gd name="connsiteX45" fmla="*/ 48306 w 1097134"/>
              <a:gd name="connsiteY45" fmla="*/ 1239631 h 3775488"/>
              <a:gd name="connsiteX46" fmla="*/ 23160 w 1097134"/>
              <a:gd name="connsiteY46" fmla="*/ 1107398 h 3775488"/>
              <a:gd name="connsiteX47" fmla="*/ 7279 w 1097134"/>
              <a:gd name="connsiteY47" fmla="*/ 974504 h 3775488"/>
              <a:gd name="connsiteX48" fmla="*/ 0 w 1097134"/>
              <a:gd name="connsiteY48" fmla="*/ 842271 h 3775488"/>
              <a:gd name="connsiteX49" fmla="*/ 1324 w 1097134"/>
              <a:gd name="connsiteY49" fmla="*/ 710037 h 3775488"/>
              <a:gd name="connsiteX50" fmla="*/ 11249 w 1097134"/>
              <a:gd name="connsiteY50" fmla="*/ 577804 h 3775488"/>
              <a:gd name="connsiteX51" fmla="*/ 29778 w 1097134"/>
              <a:gd name="connsiteY51" fmla="*/ 447555 h 3775488"/>
              <a:gd name="connsiteX52" fmla="*/ 56246 w 1097134"/>
              <a:gd name="connsiteY52" fmla="*/ 317966 h 3775488"/>
              <a:gd name="connsiteX53" fmla="*/ 90656 w 1097134"/>
              <a:gd name="connsiteY53" fmla="*/ 191022 h 3775488"/>
              <a:gd name="connsiteX54" fmla="*/ 133006 w 1097134"/>
              <a:gd name="connsiteY54" fmla="*/ 66062 h 37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097134" h="3775488">
                <a:moveTo>
                  <a:pt x="161034" y="0"/>
                </a:moveTo>
                <a:lnTo>
                  <a:pt x="322580" y="0"/>
                </a:lnTo>
                <a:lnTo>
                  <a:pt x="319612" y="5896"/>
                </a:lnTo>
                <a:lnTo>
                  <a:pt x="271968" y="119616"/>
                </a:lnTo>
                <a:lnTo>
                  <a:pt x="232926" y="235320"/>
                </a:lnTo>
                <a:lnTo>
                  <a:pt x="201164" y="352347"/>
                </a:lnTo>
                <a:lnTo>
                  <a:pt x="176018" y="472679"/>
                </a:lnTo>
                <a:lnTo>
                  <a:pt x="158813" y="593011"/>
                </a:lnTo>
                <a:lnTo>
                  <a:pt x="150211" y="715988"/>
                </a:lnTo>
                <a:lnTo>
                  <a:pt x="148888" y="838304"/>
                </a:lnTo>
                <a:lnTo>
                  <a:pt x="155505" y="961942"/>
                </a:lnTo>
                <a:lnTo>
                  <a:pt x="170063" y="1084918"/>
                </a:lnTo>
                <a:lnTo>
                  <a:pt x="193223" y="1206573"/>
                </a:lnTo>
                <a:lnTo>
                  <a:pt x="224986" y="1328227"/>
                </a:lnTo>
                <a:lnTo>
                  <a:pt x="264689" y="1449221"/>
                </a:lnTo>
                <a:lnTo>
                  <a:pt x="313656" y="1567569"/>
                </a:lnTo>
                <a:lnTo>
                  <a:pt x="369902" y="1683935"/>
                </a:lnTo>
                <a:lnTo>
                  <a:pt x="402327" y="1741456"/>
                </a:lnTo>
                <a:lnTo>
                  <a:pt x="435413" y="1796333"/>
                </a:lnTo>
                <a:lnTo>
                  <a:pt x="506217" y="1902780"/>
                </a:lnTo>
                <a:lnTo>
                  <a:pt x="583638" y="2001955"/>
                </a:lnTo>
                <a:lnTo>
                  <a:pt x="665692" y="2095180"/>
                </a:lnTo>
                <a:lnTo>
                  <a:pt x="754363" y="2183115"/>
                </a:lnTo>
                <a:lnTo>
                  <a:pt x="847004" y="2263116"/>
                </a:lnTo>
                <a:lnTo>
                  <a:pt x="943615" y="2337166"/>
                </a:lnTo>
                <a:lnTo>
                  <a:pt x="1044858" y="2403944"/>
                </a:lnTo>
                <a:lnTo>
                  <a:pt x="1097134" y="2435019"/>
                </a:lnTo>
                <a:lnTo>
                  <a:pt x="1022360" y="2563285"/>
                </a:lnTo>
                <a:lnTo>
                  <a:pt x="1021767" y="2562933"/>
                </a:lnTo>
                <a:lnTo>
                  <a:pt x="322690" y="3775488"/>
                </a:lnTo>
                <a:lnTo>
                  <a:pt x="279739" y="3751681"/>
                </a:lnTo>
                <a:lnTo>
                  <a:pt x="979048" y="2537526"/>
                </a:lnTo>
                <a:lnTo>
                  <a:pt x="966775" y="2530227"/>
                </a:lnTo>
                <a:lnTo>
                  <a:pt x="856929" y="2458160"/>
                </a:lnTo>
                <a:lnTo>
                  <a:pt x="752377" y="2378159"/>
                </a:lnTo>
                <a:lnTo>
                  <a:pt x="653119" y="2291546"/>
                </a:lnTo>
                <a:lnTo>
                  <a:pt x="557831" y="2197660"/>
                </a:lnTo>
                <a:lnTo>
                  <a:pt x="468499" y="2097163"/>
                </a:lnTo>
                <a:lnTo>
                  <a:pt x="386446" y="1989393"/>
                </a:lnTo>
                <a:lnTo>
                  <a:pt x="309024" y="1875012"/>
                </a:lnTo>
                <a:lnTo>
                  <a:pt x="273953" y="1815507"/>
                </a:lnTo>
                <a:lnTo>
                  <a:pt x="238882" y="1753357"/>
                </a:lnTo>
                <a:lnTo>
                  <a:pt x="178003" y="1628397"/>
                </a:lnTo>
                <a:lnTo>
                  <a:pt x="125727" y="1500792"/>
                </a:lnTo>
                <a:lnTo>
                  <a:pt x="82715" y="1370542"/>
                </a:lnTo>
                <a:lnTo>
                  <a:pt x="48306" y="1239631"/>
                </a:lnTo>
                <a:lnTo>
                  <a:pt x="23160" y="1107398"/>
                </a:lnTo>
                <a:lnTo>
                  <a:pt x="7279" y="974504"/>
                </a:lnTo>
                <a:lnTo>
                  <a:pt x="0" y="842271"/>
                </a:lnTo>
                <a:lnTo>
                  <a:pt x="1324" y="710037"/>
                </a:lnTo>
                <a:lnTo>
                  <a:pt x="11249" y="577804"/>
                </a:lnTo>
                <a:lnTo>
                  <a:pt x="29778" y="447555"/>
                </a:lnTo>
                <a:lnTo>
                  <a:pt x="56246" y="317966"/>
                </a:lnTo>
                <a:lnTo>
                  <a:pt x="90656" y="191022"/>
                </a:lnTo>
                <a:lnTo>
                  <a:pt x="133006" y="660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Freeform: Shape 84">
            <a:extLst>
              <a:ext uri="{FF2B5EF4-FFF2-40B4-BE49-F238E27FC236}">
                <a16:creationId xmlns:a16="http://schemas.microsoft.com/office/drawing/2014/main" xmlns="" id="{DAC9D449-A0F1-AD4F-A546-05EFFECE8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1253" y="2495314"/>
            <a:ext cx="1896673" cy="3299336"/>
          </a:xfrm>
          <a:custGeom>
            <a:avLst/>
            <a:gdLst>
              <a:gd name="connsiteX0" fmla="*/ 0 w 1896673"/>
              <a:gd name="connsiteY0" fmla="*/ 0 h 3299336"/>
              <a:gd name="connsiteX1" fmla="*/ 148136 w 1896673"/>
              <a:gd name="connsiteY1" fmla="*/ 0 h 3299336"/>
              <a:gd name="connsiteX2" fmla="*/ 148797 w 1896673"/>
              <a:gd name="connsiteY2" fmla="*/ 55551 h 3299336"/>
              <a:gd name="connsiteX3" fmla="*/ 156072 w 1896673"/>
              <a:gd name="connsiteY3" fmla="*/ 167976 h 3299336"/>
              <a:gd name="connsiteX4" fmla="*/ 169298 w 1896673"/>
              <a:gd name="connsiteY4" fmla="*/ 280400 h 3299336"/>
              <a:gd name="connsiteX5" fmla="*/ 191122 w 1896673"/>
              <a:gd name="connsiteY5" fmla="*/ 391503 h 3299336"/>
              <a:gd name="connsiteX6" fmla="*/ 220220 w 1896673"/>
              <a:gd name="connsiteY6" fmla="*/ 502605 h 3299336"/>
              <a:gd name="connsiteX7" fmla="*/ 257254 w 1896673"/>
              <a:gd name="connsiteY7" fmla="*/ 612384 h 3299336"/>
              <a:gd name="connsiteX8" fmla="*/ 300901 w 1896673"/>
              <a:gd name="connsiteY8" fmla="*/ 719518 h 3299336"/>
              <a:gd name="connsiteX9" fmla="*/ 353146 w 1896673"/>
              <a:gd name="connsiteY9" fmla="*/ 825330 h 3299336"/>
              <a:gd name="connsiteX10" fmla="*/ 382244 w 1896673"/>
              <a:gd name="connsiteY10" fmla="*/ 877574 h 3299336"/>
              <a:gd name="connsiteX11" fmla="*/ 412665 w 1896673"/>
              <a:gd name="connsiteY11" fmla="*/ 929819 h 3299336"/>
              <a:gd name="connsiteX12" fmla="*/ 480120 w 1896673"/>
              <a:gd name="connsiteY12" fmla="*/ 1028356 h 3299336"/>
              <a:gd name="connsiteX13" fmla="*/ 551542 w 1896673"/>
              <a:gd name="connsiteY13" fmla="*/ 1122264 h 3299336"/>
              <a:gd name="connsiteX14" fmla="*/ 628917 w 1896673"/>
              <a:gd name="connsiteY14" fmla="*/ 1208897 h 3299336"/>
              <a:gd name="connsiteX15" fmla="*/ 712244 w 1896673"/>
              <a:gd name="connsiteY15" fmla="*/ 1290239 h 3299336"/>
              <a:gd name="connsiteX16" fmla="*/ 798877 w 1896673"/>
              <a:gd name="connsiteY16" fmla="*/ 1364969 h 3299336"/>
              <a:gd name="connsiteX17" fmla="*/ 890139 w 1896673"/>
              <a:gd name="connsiteY17" fmla="*/ 1433085 h 3299336"/>
              <a:gd name="connsiteX18" fmla="*/ 985370 w 1896673"/>
              <a:gd name="connsiteY18" fmla="*/ 1495911 h 3299336"/>
              <a:gd name="connsiteX19" fmla="*/ 1083246 w 1896673"/>
              <a:gd name="connsiteY19" fmla="*/ 1551462 h 3299336"/>
              <a:gd name="connsiteX20" fmla="*/ 1185089 w 1896673"/>
              <a:gd name="connsiteY20" fmla="*/ 1600400 h 3299336"/>
              <a:gd name="connsiteX21" fmla="*/ 1289578 w 1896673"/>
              <a:gd name="connsiteY21" fmla="*/ 1642724 h 3299336"/>
              <a:gd name="connsiteX22" fmla="*/ 1396051 w 1896673"/>
              <a:gd name="connsiteY22" fmla="*/ 1678436 h 3299336"/>
              <a:gd name="connsiteX23" fmla="*/ 1505169 w 1896673"/>
              <a:gd name="connsiteY23" fmla="*/ 1706872 h 3299336"/>
              <a:gd name="connsiteX24" fmla="*/ 1615610 w 1896673"/>
              <a:gd name="connsiteY24" fmla="*/ 1728696 h 3299336"/>
              <a:gd name="connsiteX25" fmla="*/ 1726712 w 1896673"/>
              <a:gd name="connsiteY25" fmla="*/ 1743245 h 3299336"/>
              <a:gd name="connsiteX26" fmla="*/ 1840459 w 1896673"/>
              <a:gd name="connsiteY26" fmla="*/ 1751181 h 3299336"/>
              <a:gd name="connsiteX27" fmla="*/ 1847073 w 1896673"/>
              <a:gd name="connsiteY27" fmla="*/ 1751181 h 3299336"/>
              <a:gd name="connsiteX28" fmla="*/ 1847073 w 1896673"/>
              <a:gd name="connsiteY28" fmla="*/ 1749858 h 3299336"/>
              <a:gd name="connsiteX29" fmla="*/ 1896673 w 1896673"/>
              <a:gd name="connsiteY29" fmla="*/ 1749858 h 3299336"/>
              <a:gd name="connsiteX30" fmla="*/ 1896673 w 1896673"/>
              <a:gd name="connsiteY30" fmla="*/ 3299336 h 3299336"/>
              <a:gd name="connsiteX31" fmla="*/ 1847073 w 1896673"/>
              <a:gd name="connsiteY31" fmla="*/ 3299336 h 3299336"/>
              <a:gd name="connsiteX32" fmla="*/ 1847073 w 1896673"/>
              <a:gd name="connsiteY32" fmla="*/ 1899574 h 3299336"/>
              <a:gd name="connsiteX33" fmla="*/ 1835169 w 1896673"/>
              <a:gd name="connsiteY33" fmla="*/ 1899318 h 3299336"/>
              <a:gd name="connsiteX34" fmla="*/ 1713486 w 1896673"/>
              <a:gd name="connsiteY34" fmla="*/ 1890720 h 3299336"/>
              <a:gd name="connsiteX35" fmla="*/ 1591802 w 1896673"/>
              <a:gd name="connsiteY35" fmla="*/ 1875510 h 3299336"/>
              <a:gd name="connsiteX36" fmla="*/ 1471442 w 1896673"/>
              <a:gd name="connsiteY36" fmla="*/ 1851702 h 3299336"/>
              <a:gd name="connsiteX37" fmla="*/ 1354388 w 1896673"/>
              <a:gd name="connsiteY37" fmla="*/ 1820620 h 3299336"/>
              <a:gd name="connsiteX38" fmla="*/ 1238656 w 1896673"/>
              <a:gd name="connsiteY38" fmla="*/ 1782264 h 3299336"/>
              <a:gd name="connsiteX39" fmla="*/ 1125570 w 1896673"/>
              <a:gd name="connsiteY39" fmla="*/ 1735971 h 3299336"/>
              <a:gd name="connsiteX40" fmla="*/ 1014468 w 1896673"/>
              <a:gd name="connsiteY40" fmla="*/ 1682403 h 3299336"/>
              <a:gd name="connsiteX41" fmla="*/ 907334 w 1896673"/>
              <a:gd name="connsiteY41" fmla="*/ 1622884 h 3299336"/>
              <a:gd name="connsiteX42" fmla="*/ 804829 w 1896673"/>
              <a:gd name="connsiteY42" fmla="*/ 1554768 h 3299336"/>
              <a:gd name="connsiteX43" fmla="*/ 704969 w 1896673"/>
              <a:gd name="connsiteY43" fmla="*/ 1480700 h 3299336"/>
              <a:gd name="connsiteX44" fmla="*/ 611061 w 1896673"/>
              <a:gd name="connsiteY44" fmla="*/ 1400019 h 3299336"/>
              <a:gd name="connsiteX45" fmla="*/ 521783 w 1896673"/>
              <a:gd name="connsiteY45" fmla="*/ 1311402 h 3299336"/>
              <a:gd name="connsiteX46" fmla="*/ 437795 w 1896673"/>
              <a:gd name="connsiteY46" fmla="*/ 1217494 h 3299336"/>
              <a:gd name="connsiteX47" fmla="*/ 359098 w 1896673"/>
              <a:gd name="connsiteY47" fmla="*/ 1116312 h 3299336"/>
              <a:gd name="connsiteX48" fmla="*/ 287014 w 1896673"/>
              <a:gd name="connsiteY48" fmla="*/ 1007855 h 3299336"/>
              <a:gd name="connsiteX49" fmla="*/ 253286 w 1896673"/>
              <a:gd name="connsiteY49" fmla="*/ 952304 h 3299336"/>
              <a:gd name="connsiteX50" fmla="*/ 221543 w 1896673"/>
              <a:gd name="connsiteY50" fmla="*/ 896091 h 3299336"/>
              <a:gd name="connsiteX51" fmla="*/ 165330 w 1896673"/>
              <a:gd name="connsiteY51" fmla="*/ 781021 h 3299336"/>
              <a:gd name="connsiteX52" fmla="*/ 117054 w 1896673"/>
              <a:gd name="connsiteY52" fmla="*/ 663306 h 3299336"/>
              <a:gd name="connsiteX53" fmla="*/ 78036 w 1896673"/>
              <a:gd name="connsiteY53" fmla="*/ 544929 h 3299336"/>
              <a:gd name="connsiteX54" fmla="*/ 46292 w 1896673"/>
              <a:gd name="connsiteY54" fmla="*/ 425230 h 3299336"/>
              <a:gd name="connsiteX55" fmla="*/ 23146 w 1896673"/>
              <a:gd name="connsiteY55" fmla="*/ 303547 h 3299336"/>
              <a:gd name="connsiteX56" fmla="*/ 7274 w 1896673"/>
              <a:gd name="connsiteY56" fmla="*/ 182525 h 3299336"/>
              <a:gd name="connsiteX57" fmla="*/ 661 w 1896673"/>
              <a:gd name="connsiteY57" fmla="*/ 60842 h 329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896673" h="3299336">
                <a:moveTo>
                  <a:pt x="0" y="0"/>
                </a:moveTo>
                <a:lnTo>
                  <a:pt x="148136" y="0"/>
                </a:lnTo>
                <a:lnTo>
                  <a:pt x="148797" y="55551"/>
                </a:lnTo>
                <a:lnTo>
                  <a:pt x="156072" y="167976"/>
                </a:lnTo>
                <a:lnTo>
                  <a:pt x="169298" y="280400"/>
                </a:lnTo>
                <a:lnTo>
                  <a:pt x="191122" y="391503"/>
                </a:lnTo>
                <a:lnTo>
                  <a:pt x="220220" y="502605"/>
                </a:lnTo>
                <a:lnTo>
                  <a:pt x="257254" y="612384"/>
                </a:lnTo>
                <a:lnTo>
                  <a:pt x="300901" y="719518"/>
                </a:lnTo>
                <a:lnTo>
                  <a:pt x="353146" y="825330"/>
                </a:lnTo>
                <a:lnTo>
                  <a:pt x="382244" y="877574"/>
                </a:lnTo>
                <a:lnTo>
                  <a:pt x="412665" y="929819"/>
                </a:lnTo>
                <a:lnTo>
                  <a:pt x="480120" y="1028356"/>
                </a:lnTo>
                <a:lnTo>
                  <a:pt x="551542" y="1122264"/>
                </a:lnTo>
                <a:lnTo>
                  <a:pt x="628917" y="1208897"/>
                </a:lnTo>
                <a:lnTo>
                  <a:pt x="712244" y="1290239"/>
                </a:lnTo>
                <a:lnTo>
                  <a:pt x="798877" y="1364969"/>
                </a:lnTo>
                <a:lnTo>
                  <a:pt x="890139" y="1433085"/>
                </a:lnTo>
                <a:lnTo>
                  <a:pt x="985370" y="1495911"/>
                </a:lnTo>
                <a:lnTo>
                  <a:pt x="1083246" y="1551462"/>
                </a:lnTo>
                <a:lnTo>
                  <a:pt x="1185089" y="1600400"/>
                </a:lnTo>
                <a:lnTo>
                  <a:pt x="1289578" y="1642724"/>
                </a:lnTo>
                <a:lnTo>
                  <a:pt x="1396051" y="1678436"/>
                </a:lnTo>
                <a:lnTo>
                  <a:pt x="1505169" y="1706872"/>
                </a:lnTo>
                <a:lnTo>
                  <a:pt x="1615610" y="1728696"/>
                </a:lnTo>
                <a:lnTo>
                  <a:pt x="1726712" y="1743245"/>
                </a:lnTo>
                <a:lnTo>
                  <a:pt x="1840459" y="1751181"/>
                </a:lnTo>
                <a:lnTo>
                  <a:pt x="1847073" y="1751181"/>
                </a:lnTo>
                <a:lnTo>
                  <a:pt x="1847073" y="1749858"/>
                </a:lnTo>
                <a:lnTo>
                  <a:pt x="1896673" y="1749858"/>
                </a:lnTo>
                <a:lnTo>
                  <a:pt x="1896673" y="3299336"/>
                </a:lnTo>
                <a:lnTo>
                  <a:pt x="1847073" y="3299336"/>
                </a:lnTo>
                <a:lnTo>
                  <a:pt x="1847073" y="1899574"/>
                </a:lnTo>
                <a:lnTo>
                  <a:pt x="1835169" y="1899318"/>
                </a:lnTo>
                <a:lnTo>
                  <a:pt x="1713486" y="1890720"/>
                </a:lnTo>
                <a:lnTo>
                  <a:pt x="1591802" y="1875510"/>
                </a:lnTo>
                <a:lnTo>
                  <a:pt x="1471442" y="1851702"/>
                </a:lnTo>
                <a:lnTo>
                  <a:pt x="1354388" y="1820620"/>
                </a:lnTo>
                <a:lnTo>
                  <a:pt x="1238656" y="1782264"/>
                </a:lnTo>
                <a:lnTo>
                  <a:pt x="1125570" y="1735971"/>
                </a:lnTo>
                <a:lnTo>
                  <a:pt x="1014468" y="1682403"/>
                </a:lnTo>
                <a:lnTo>
                  <a:pt x="907334" y="1622884"/>
                </a:lnTo>
                <a:lnTo>
                  <a:pt x="804829" y="1554768"/>
                </a:lnTo>
                <a:lnTo>
                  <a:pt x="704969" y="1480700"/>
                </a:lnTo>
                <a:lnTo>
                  <a:pt x="611061" y="1400019"/>
                </a:lnTo>
                <a:lnTo>
                  <a:pt x="521783" y="1311402"/>
                </a:lnTo>
                <a:lnTo>
                  <a:pt x="437795" y="1217494"/>
                </a:lnTo>
                <a:lnTo>
                  <a:pt x="359098" y="1116312"/>
                </a:lnTo>
                <a:lnTo>
                  <a:pt x="287014" y="1007855"/>
                </a:lnTo>
                <a:lnTo>
                  <a:pt x="253286" y="952304"/>
                </a:lnTo>
                <a:lnTo>
                  <a:pt x="221543" y="896091"/>
                </a:lnTo>
                <a:lnTo>
                  <a:pt x="165330" y="781021"/>
                </a:lnTo>
                <a:lnTo>
                  <a:pt x="117054" y="663306"/>
                </a:lnTo>
                <a:lnTo>
                  <a:pt x="78036" y="544929"/>
                </a:lnTo>
                <a:lnTo>
                  <a:pt x="46292" y="425230"/>
                </a:lnTo>
                <a:lnTo>
                  <a:pt x="23146" y="303547"/>
                </a:lnTo>
                <a:lnTo>
                  <a:pt x="7274" y="182525"/>
                </a:lnTo>
                <a:lnTo>
                  <a:pt x="661" y="6084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Freeform: Shape 85">
            <a:extLst>
              <a:ext uri="{FF2B5EF4-FFF2-40B4-BE49-F238E27FC236}">
                <a16:creationId xmlns:a16="http://schemas.microsoft.com/office/drawing/2014/main" xmlns="" id="{E8759E24-2677-C849-818A-E0C1FF760680}"/>
              </a:ext>
            </a:extLst>
          </p:cNvPr>
          <p:cNvSpPr>
            <a:spLocks/>
          </p:cNvSpPr>
          <p:nvPr/>
        </p:nvSpPr>
        <p:spPr bwMode="auto">
          <a:xfrm>
            <a:off x="6934159" y="3298820"/>
            <a:ext cx="3227913" cy="2192282"/>
          </a:xfrm>
          <a:custGeom>
            <a:avLst/>
            <a:gdLst>
              <a:gd name="connsiteX0" fmla="*/ 128296 w 3227913"/>
              <a:gd name="connsiteY0" fmla="*/ 0 h 2192282"/>
              <a:gd name="connsiteX1" fmla="*/ 171282 w 3227913"/>
              <a:gd name="connsiteY1" fmla="*/ 70761 h 2192282"/>
              <a:gd name="connsiteX2" fmla="*/ 265851 w 3227913"/>
              <a:gd name="connsiteY2" fmla="*/ 201703 h 2192282"/>
              <a:gd name="connsiteX3" fmla="*/ 371663 w 3227913"/>
              <a:gd name="connsiteY3" fmla="*/ 321402 h 2192282"/>
              <a:gd name="connsiteX4" fmla="*/ 487394 w 3227913"/>
              <a:gd name="connsiteY4" fmla="*/ 427214 h 2192282"/>
              <a:gd name="connsiteX5" fmla="*/ 611723 w 3227913"/>
              <a:gd name="connsiteY5" fmla="*/ 521783 h 2192282"/>
              <a:gd name="connsiteX6" fmla="*/ 743987 w 3227913"/>
              <a:gd name="connsiteY6" fmla="*/ 602465 h 2192282"/>
              <a:gd name="connsiteX7" fmla="*/ 882865 w 3227913"/>
              <a:gd name="connsiteY7" fmla="*/ 669920 h 2192282"/>
              <a:gd name="connsiteX8" fmla="*/ 1027033 w 3227913"/>
              <a:gd name="connsiteY8" fmla="*/ 723487 h 2192282"/>
              <a:gd name="connsiteX9" fmla="*/ 1175169 w 3227913"/>
              <a:gd name="connsiteY9" fmla="*/ 763166 h 2192282"/>
              <a:gd name="connsiteX10" fmla="*/ 1326612 w 3227913"/>
              <a:gd name="connsiteY10" fmla="*/ 788958 h 2192282"/>
              <a:gd name="connsiteX11" fmla="*/ 1480038 w 3227913"/>
              <a:gd name="connsiteY11" fmla="*/ 799539 h 2192282"/>
              <a:gd name="connsiteX12" fmla="*/ 1635449 w 3227913"/>
              <a:gd name="connsiteY12" fmla="*/ 796232 h 2192282"/>
              <a:gd name="connsiteX13" fmla="*/ 1789537 w 3227913"/>
              <a:gd name="connsiteY13" fmla="*/ 776392 h 2192282"/>
              <a:gd name="connsiteX14" fmla="*/ 1942964 w 3227913"/>
              <a:gd name="connsiteY14" fmla="*/ 742004 h 2192282"/>
              <a:gd name="connsiteX15" fmla="*/ 2093745 w 3227913"/>
              <a:gd name="connsiteY15" fmla="*/ 691743 h 2192282"/>
              <a:gd name="connsiteX16" fmla="*/ 2241881 w 3227913"/>
              <a:gd name="connsiteY16" fmla="*/ 625611 h 2192282"/>
              <a:gd name="connsiteX17" fmla="*/ 2313911 w 3227913"/>
              <a:gd name="connsiteY17" fmla="*/ 585301 h 2192282"/>
              <a:gd name="connsiteX18" fmla="*/ 2313966 w 3227913"/>
              <a:gd name="connsiteY18" fmla="*/ 585269 h 2192282"/>
              <a:gd name="connsiteX19" fmla="*/ 2314034 w 3227913"/>
              <a:gd name="connsiteY19" fmla="*/ 585388 h 2192282"/>
              <a:gd name="connsiteX20" fmla="*/ 2388695 w 3227913"/>
              <a:gd name="connsiteY20" fmla="*/ 713567 h 2192282"/>
              <a:gd name="connsiteX21" fmla="*/ 2388695 w 3227913"/>
              <a:gd name="connsiteY21" fmla="*/ 714667 h 2192282"/>
              <a:gd name="connsiteX22" fmla="*/ 3227913 w 3227913"/>
              <a:gd name="connsiteY22" fmla="*/ 2167813 h 2192282"/>
              <a:gd name="connsiteX23" fmla="*/ 3184927 w 3227913"/>
              <a:gd name="connsiteY23" fmla="*/ 2192282 h 2192282"/>
              <a:gd name="connsiteX24" fmla="*/ 2345566 w 3227913"/>
              <a:gd name="connsiteY24" fmla="*/ 737834 h 2192282"/>
              <a:gd name="connsiteX25" fmla="*/ 2269657 w 3227913"/>
              <a:gd name="connsiteY25" fmla="*/ 777054 h 2192282"/>
              <a:gd name="connsiteX26" fmla="*/ 2188976 w 3227913"/>
              <a:gd name="connsiteY26" fmla="*/ 813426 h 2192282"/>
              <a:gd name="connsiteX27" fmla="*/ 2106972 w 3227913"/>
              <a:gd name="connsiteY27" fmla="*/ 845170 h 2192282"/>
              <a:gd name="connsiteX28" fmla="*/ 2024306 w 3227913"/>
              <a:gd name="connsiteY28" fmla="*/ 872284 h 2192282"/>
              <a:gd name="connsiteX29" fmla="*/ 1941641 w 3227913"/>
              <a:gd name="connsiteY29" fmla="*/ 896092 h 2192282"/>
              <a:gd name="connsiteX30" fmla="*/ 1815329 w 3227913"/>
              <a:gd name="connsiteY30" fmla="*/ 923206 h 2192282"/>
              <a:gd name="connsiteX31" fmla="*/ 1646692 w 3227913"/>
              <a:gd name="connsiteY31" fmla="*/ 944368 h 2192282"/>
              <a:gd name="connsiteX32" fmla="*/ 1476732 w 3227913"/>
              <a:gd name="connsiteY32" fmla="*/ 948336 h 2192282"/>
              <a:gd name="connsiteX33" fmla="*/ 1308756 w 3227913"/>
              <a:gd name="connsiteY33" fmla="*/ 936432 h 2192282"/>
              <a:gd name="connsiteX34" fmla="*/ 1143426 w 3227913"/>
              <a:gd name="connsiteY34" fmla="*/ 908657 h 2192282"/>
              <a:gd name="connsiteX35" fmla="*/ 981402 w 3227913"/>
              <a:gd name="connsiteY35" fmla="*/ 865671 h 2192282"/>
              <a:gd name="connsiteX36" fmla="*/ 823346 w 3227913"/>
              <a:gd name="connsiteY36" fmla="*/ 806152 h 2192282"/>
              <a:gd name="connsiteX37" fmla="*/ 671903 w 3227913"/>
              <a:gd name="connsiteY37" fmla="*/ 732745 h 2192282"/>
              <a:gd name="connsiteX38" fmla="*/ 527735 w 3227913"/>
              <a:gd name="connsiteY38" fmla="*/ 644128 h 2192282"/>
              <a:gd name="connsiteX39" fmla="*/ 391502 w 3227913"/>
              <a:gd name="connsiteY39" fmla="*/ 541623 h 2192282"/>
              <a:gd name="connsiteX40" fmla="*/ 296272 w 3227913"/>
              <a:gd name="connsiteY40" fmla="*/ 454990 h 2192282"/>
              <a:gd name="connsiteX41" fmla="*/ 235430 w 3227913"/>
              <a:gd name="connsiteY41" fmla="*/ 393487 h 2192282"/>
              <a:gd name="connsiteX42" fmla="*/ 177895 w 3227913"/>
              <a:gd name="connsiteY42" fmla="*/ 328016 h 2192282"/>
              <a:gd name="connsiteX43" fmla="*/ 123006 w 3227913"/>
              <a:gd name="connsiteY43" fmla="*/ 260561 h 2192282"/>
              <a:gd name="connsiteX44" fmla="*/ 72084 w 3227913"/>
              <a:gd name="connsiteY44" fmla="*/ 188477 h 2192282"/>
              <a:gd name="connsiteX45" fmla="*/ 23146 w 3227913"/>
              <a:gd name="connsiteY45" fmla="*/ 113086 h 2192282"/>
              <a:gd name="connsiteX46" fmla="*/ 0 w 3227913"/>
              <a:gd name="connsiteY46" fmla="*/ 74068 h 219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227913" h="2192282">
                <a:moveTo>
                  <a:pt x="128296" y="0"/>
                </a:moveTo>
                <a:lnTo>
                  <a:pt x="171282" y="70761"/>
                </a:lnTo>
                <a:lnTo>
                  <a:pt x="265851" y="201703"/>
                </a:lnTo>
                <a:lnTo>
                  <a:pt x="371663" y="321402"/>
                </a:lnTo>
                <a:lnTo>
                  <a:pt x="487394" y="427214"/>
                </a:lnTo>
                <a:lnTo>
                  <a:pt x="611723" y="521783"/>
                </a:lnTo>
                <a:lnTo>
                  <a:pt x="743987" y="602465"/>
                </a:lnTo>
                <a:lnTo>
                  <a:pt x="882865" y="669920"/>
                </a:lnTo>
                <a:lnTo>
                  <a:pt x="1027033" y="723487"/>
                </a:lnTo>
                <a:lnTo>
                  <a:pt x="1175169" y="763166"/>
                </a:lnTo>
                <a:lnTo>
                  <a:pt x="1326612" y="788958"/>
                </a:lnTo>
                <a:lnTo>
                  <a:pt x="1480038" y="799539"/>
                </a:lnTo>
                <a:lnTo>
                  <a:pt x="1635449" y="796232"/>
                </a:lnTo>
                <a:lnTo>
                  <a:pt x="1789537" y="776392"/>
                </a:lnTo>
                <a:lnTo>
                  <a:pt x="1942964" y="742004"/>
                </a:lnTo>
                <a:lnTo>
                  <a:pt x="2093745" y="691743"/>
                </a:lnTo>
                <a:lnTo>
                  <a:pt x="2241881" y="625611"/>
                </a:lnTo>
                <a:lnTo>
                  <a:pt x="2313911" y="585301"/>
                </a:lnTo>
                <a:lnTo>
                  <a:pt x="2313966" y="585269"/>
                </a:lnTo>
                <a:lnTo>
                  <a:pt x="2314034" y="585388"/>
                </a:lnTo>
                <a:lnTo>
                  <a:pt x="2388695" y="713567"/>
                </a:lnTo>
                <a:lnTo>
                  <a:pt x="2388695" y="714667"/>
                </a:lnTo>
                <a:lnTo>
                  <a:pt x="3227913" y="2167813"/>
                </a:lnTo>
                <a:lnTo>
                  <a:pt x="3184927" y="2192282"/>
                </a:lnTo>
                <a:lnTo>
                  <a:pt x="2345566" y="737834"/>
                </a:lnTo>
                <a:lnTo>
                  <a:pt x="2269657" y="777054"/>
                </a:lnTo>
                <a:lnTo>
                  <a:pt x="2188976" y="813426"/>
                </a:lnTo>
                <a:lnTo>
                  <a:pt x="2106972" y="845170"/>
                </a:lnTo>
                <a:lnTo>
                  <a:pt x="2024306" y="872284"/>
                </a:lnTo>
                <a:lnTo>
                  <a:pt x="1941641" y="896092"/>
                </a:lnTo>
                <a:lnTo>
                  <a:pt x="1815329" y="923206"/>
                </a:lnTo>
                <a:lnTo>
                  <a:pt x="1646692" y="944368"/>
                </a:lnTo>
                <a:lnTo>
                  <a:pt x="1476732" y="948336"/>
                </a:lnTo>
                <a:lnTo>
                  <a:pt x="1308756" y="936432"/>
                </a:lnTo>
                <a:lnTo>
                  <a:pt x="1143426" y="908657"/>
                </a:lnTo>
                <a:lnTo>
                  <a:pt x="981402" y="865671"/>
                </a:lnTo>
                <a:lnTo>
                  <a:pt x="823346" y="806152"/>
                </a:lnTo>
                <a:lnTo>
                  <a:pt x="671903" y="732745"/>
                </a:lnTo>
                <a:lnTo>
                  <a:pt x="527735" y="644128"/>
                </a:lnTo>
                <a:lnTo>
                  <a:pt x="391502" y="541623"/>
                </a:lnTo>
                <a:lnTo>
                  <a:pt x="296272" y="454990"/>
                </a:lnTo>
                <a:lnTo>
                  <a:pt x="235430" y="393487"/>
                </a:lnTo>
                <a:lnTo>
                  <a:pt x="177895" y="328016"/>
                </a:lnTo>
                <a:lnTo>
                  <a:pt x="123006" y="260561"/>
                </a:lnTo>
                <a:lnTo>
                  <a:pt x="72084" y="188477"/>
                </a:lnTo>
                <a:lnTo>
                  <a:pt x="23146" y="113086"/>
                </a:lnTo>
                <a:lnTo>
                  <a:pt x="0" y="7406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Freeform: Shape 86">
            <a:extLst>
              <a:ext uri="{FF2B5EF4-FFF2-40B4-BE49-F238E27FC236}">
                <a16:creationId xmlns:a16="http://schemas.microsoft.com/office/drawing/2014/main" xmlns="" id="{4F59EC73-5182-2241-B27D-AF30C23D5D7A}"/>
              </a:ext>
            </a:extLst>
          </p:cNvPr>
          <p:cNvSpPr>
            <a:spLocks/>
          </p:cNvSpPr>
          <p:nvPr/>
        </p:nvSpPr>
        <p:spPr bwMode="auto">
          <a:xfrm>
            <a:off x="7692034" y="3223430"/>
            <a:ext cx="3831039" cy="1093166"/>
          </a:xfrm>
          <a:custGeom>
            <a:avLst/>
            <a:gdLst>
              <a:gd name="connsiteX0" fmla="*/ 2011759 w 3831039"/>
              <a:gd name="connsiteY0" fmla="*/ 0 h 1093166"/>
              <a:gd name="connsiteX1" fmla="*/ 2011806 w 3831039"/>
              <a:gd name="connsiteY1" fmla="*/ 28 h 1093166"/>
              <a:gd name="connsiteX2" fmla="*/ 2011822 w 3831039"/>
              <a:gd name="connsiteY2" fmla="*/ 0 h 1093166"/>
              <a:gd name="connsiteX3" fmla="*/ 2025402 w 3831039"/>
              <a:gd name="connsiteY3" fmla="*/ 7881 h 1093166"/>
              <a:gd name="connsiteX4" fmla="*/ 3831039 w 3831039"/>
              <a:gd name="connsiteY4" fmla="*/ 1050790 h 1093166"/>
              <a:gd name="connsiteX5" fmla="*/ 3806552 w 3831039"/>
              <a:gd name="connsiteY5" fmla="*/ 1093166 h 1093166"/>
              <a:gd name="connsiteX6" fmla="*/ 2115849 w 3831039"/>
              <a:gd name="connsiteY6" fmla="*/ 116900 h 1093166"/>
              <a:gd name="connsiteX7" fmla="*/ 2114924 w 3831039"/>
              <a:gd name="connsiteY7" fmla="*/ 118466 h 1093166"/>
              <a:gd name="connsiteX8" fmla="*/ 2058086 w 3831039"/>
              <a:gd name="connsiteY8" fmla="*/ 203842 h 1093166"/>
              <a:gd name="connsiteX9" fmla="*/ 1995960 w 3831039"/>
              <a:gd name="connsiteY9" fmla="*/ 285246 h 1093166"/>
              <a:gd name="connsiteX10" fmla="*/ 1927886 w 3831039"/>
              <a:gd name="connsiteY10" fmla="*/ 363341 h 1093166"/>
              <a:gd name="connsiteX11" fmla="*/ 1854524 w 3831039"/>
              <a:gd name="connsiteY11" fmla="*/ 438127 h 1093166"/>
              <a:gd name="connsiteX12" fmla="*/ 1775214 w 3831039"/>
              <a:gd name="connsiteY12" fmla="*/ 507618 h 1093166"/>
              <a:gd name="connsiteX13" fmla="*/ 1691278 w 3831039"/>
              <a:gd name="connsiteY13" fmla="*/ 573139 h 1093166"/>
              <a:gd name="connsiteX14" fmla="*/ 1602716 w 3831039"/>
              <a:gd name="connsiteY14" fmla="*/ 632703 h 1093166"/>
              <a:gd name="connsiteX15" fmla="*/ 1555130 w 3831039"/>
              <a:gd name="connsiteY15" fmla="*/ 660500 h 1093166"/>
              <a:gd name="connsiteX16" fmla="*/ 1508205 w 3831039"/>
              <a:gd name="connsiteY16" fmla="*/ 686972 h 1093166"/>
              <a:gd name="connsiteX17" fmla="*/ 1413034 w 3831039"/>
              <a:gd name="connsiteY17" fmla="*/ 733962 h 1093166"/>
              <a:gd name="connsiteX18" fmla="*/ 1317201 w 3831039"/>
              <a:gd name="connsiteY18" fmla="*/ 773671 h 1093166"/>
              <a:gd name="connsiteX19" fmla="*/ 1218725 w 3831039"/>
              <a:gd name="connsiteY19" fmla="*/ 807424 h 1093166"/>
              <a:gd name="connsiteX20" fmla="*/ 1119588 w 3831039"/>
              <a:gd name="connsiteY20" fmla="*/ 833897 h 1093166"/>
              <a:gd name="connsiteX21" fmla="*/ 1019790 w 3831039"/>
              <a:gd name="connsiteY21" fmla="*/ 853090 h 1093166"/>
              <a:gd name="connsiteX22" fmla="*/ 918670 w 3831039"/>
              <a:gd name="connsiteY22" fmla="*/ 866988 h 1093166"/>
              <a:gd name="connsiteX23" fmla="*/ 818872 w 3831039"/>
              <a:gd name="connsiteY23" fmla="*/ 874268 h 1093166"/>
              <a:gd name="connsiteX24" fmla="*/ 718413 w 3831039"/>
              <a:gd name="connsiteY24" fmla="*/ 874930 h 1093166"/>
              <a:gd name="connsiteX25" fmla="*/ 617954 w 3831039"/>
              <a:gd name="connsiteY25" fmla="*/ 868974 h 1093166"/>
              <a:gd name="connsiteX26" fmla="*/ 518817 w 3831039"/>
              <a:gd name="connsiteY26" fmla="*/ 857061 h 1093166"/>
              <a:gd name="connsiteX27" fmla="*/ 421002 w 3831039"/>
              <a:gd name="connsiteY27" fmla="*/ 838530 h 1093166"/>
              <a:gd name="connsiteX28" fmla="*/ 323848 w 3831039"/>
              <a:gd name="connsiteY28" fmla="*/ 814704 h 1093166"/>
              <a:gd name="connsiteX29" fmla="*/ 228676 w 3831039"/>
              <a:gd name="connsiteY29" fmla="*/ 784922 h 1093166"/>
              <a:gd name="connsiteX30" fmla="*/ 134826 w 3831039"/>
              <a:gd name="connsiteY30" fmla="*/ 749846 h 1093166"/>
              <a:gd name="connsiteX31" fmla="*/ 44281 w 3831039"/>
              <a:gd name="connsiteY31" fmla="*/ 707489 h 1093166"/>
              <a:gd name="connsiteX32" fmla="*/ 0 w 3831039"/>
              <a:gd name="connsiteY32" fmla="*/ 684325 h 1093166"/>
              <a:gd name="connsiteX33" fmla="*/ 74022 w 3831039"/>
              <a:gd name="connsiteY33" fmla="*/ 555931 h 1093166"/>
              <a:gd name="connsiteX34" fmla="*/ 114338 w 3831039"/>
              <a:gd name="connsiteY34" fmla="*/ 577110 h 1093166"/>
              <a:gd name="connsiteX35" fmla="*/ 196952 w 3831039"/>
              <a:gd name="connsiteY35" fmla="*/ 614172 h 1093166"/>
              <a:gd name="connsiteX36" fmla="*/ 280888 w 3831039"/>
              <a:gd name="connsiteY36" fmla="*/ 646601 h 1093166"/>
              <a:gd name="connsiteX37" fmla="*/ 367468 w 3831039"/>
              <a:gd name="connsiteY37" fmla="*/ 673074 h 1093166"/>
              <a:gd name="connsiteX38" fmla="*/ 454709 w 3831039"/>
              <a:gd name="connsiteY38" fmla="*/ 694914 h 1093166"/>
              <a:gd name="connsiteX39" fmla="*/ 543932 w 3831039"/>
              <a:gd name="connsiteY39" fmla="*/ 710798 h 1093166"/>
              <a:gd name="connsiteX40" fmla="*/ 633816 w 3831039"/>
              <a:gd name="connsiteY40" fmla="*/ 721387 h 1093166"/>
              <a:gd name="connsiteX41" fmla="*/ 723700 w 3831039"/>
              <a:gd name="connsiteY41" fmla="*/ 726682 h 1093166"/>
              <a:gd name="connsiteX42" fmla="*/ 814246 w 3831039"/>
              <a:gd name="connsiteY42" fmla="*/ 725358 h 1093166"/>
              <a:gd name="connsiteX43" fmla="*/ 905452 w 3831039"/>
              <a:gd name="connsiteY43" fmla="*/ 719402 h 1093166"/>
              <a:gd name="connsiteX44" fmla="*/ 995997 w 3831039"/>
              <a:gd name="connsiteY44" fmla="*/ 706827 h 1093166"/>
              <a:gd name="connsiteX45" fmla="*/ 1086542 w 3831039"/>
              <a:gd name="connsiteY45" fmla="*/ 688958 h 1093166"/>
              <a:gd name="connsiteX46" fmla="*/ 1176426 w 3831039"/>
              <a:gd name="connsiteY46" fmla="*/ 664470 h 1093166"/>
              <a:gd name="connsiteX47" fmla="*/ 1264989 w 3831039"/>
              <a:gd name="connsiteY47" fmla="*/ 634688 h 1093166"/>
              <a:gd name="connsiteX48" fmla="*/ 1352230 w 3831039"/>
              <a:gd name="connsiteY48" fmla="*/ 597626 h 1093166"/>
              <a:gd name="connsiteX49" fmla="*/ 1438809 w 3831039"/>
              <a:gd name="connsiteY49" fmla="*/ 555931 h 1093166"/>
              <a:gd name="connsiteX50" fmla="*/ 1481108 w 3831039"/>
              <a:gd name="connsiteY50" fmla="*/ 531444 h 1093166"/>
              <a:gd name="connsiteX51" fmla="*/ 1523406 w 3831039"/>
              <a:gd name="connsiteY51" fmla="*/ 506957 h 1093166"/>
              <a:gd name="connsiteX52" fmla="*/ 1605360 w 3831039"/>
              <a:gd name="connsiteY52" fmla="*/ 452025 h 1093166"/>
              <a:gd name="connsiteX53" fmla="*/ 1681365 w 3831039"/>
              <a:gd name="connsiteY53" fmla="*/ 392461 h 1093166"/>
              <a:gd name="connsiteX54" fmla="*/ 1752082 w 3831039"/>
              <a:gd name="connsiteY54" fmla="*/ 330250 h 1093166"/>
              <a:gd name="connsiteX55" fmla="*/ 1819496 w 3831039"/>
              <a:gd name="connsiteY55" fmla="*/ 262082 h 1093166"/>
              <a:gd name="connsiteX56" fmla="*/ 1880961 w 3831039"/>
              <a:gd name="connsiteY56" fmla="*/ 191929 h 1093166"/>
              <a:gd name="connsiteX57" fmla="*/ 1937138 w 3831039"/>
              <a:gd name="connsiteY57" fmla="*/ 117143 h 1093166"/>
              <a:gd name="connsiteX58" fmla="*/ 1988690 w 3831039"/>
              <a:gd name="connsiteY58" fmla="*/ 40371 h 1093166"/>
              <a:gd name="connsiteX59" fmla="*/ 2009949 w 3831039"/>
              <a:gd name="connsiteY59" fmla="*/ 3270 h 109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831039" h="1093166">
                <a:moveTo>
                  <a:pt x="2011759" y="0"/>
                </a:moveTo>
                <a:lnTo>
                  <a:pt x="2011806" y="28"/>
                </a:lnTo>
                <a:lnTo>
                  <a:pt x="2011822" y="0"/>
                </a:lnTo>
                <a:lnTo>
                  <a:pt x="2025402" y="7881"/>
                </a:lnTo>
                <a:lnTo>
                  <a:pt x="3831039" y="1050790"/>
                </a:lnTo>
                <a:lnTo>
                  <a:pt x="3806552" y="1093166"/>
                </a:lnTo>
                <a:lnTo>
                  <a:pt x="2115849" y="116900"/>
                </a:lnTo>
                <a:lnTo>
                  <a:pt x="2114924" y="118466"/>
                </a:lnTo>
                <a:lnTo>
                  <a:pt x="2058086" y="203842"/>
                </a:lnTo>
                <a:lnTo>
                  <a:pt x="1995960" y="285246"/>
                </a:lnTo>
                <a:lnTo>
                  <a:pt x="1927886" y="363341"/>
                </a:lnTo>
                <a:lnTo>
                  <a:pt x="1854524" y="438127"/>
                </a:lnTo>
                <a:lnTo>
                  <a:pt x="1775214" y="507618"/>
                </a:lnTo>
                <a:lnTo>
                  <a:pt x="1691278" y="573139"/>
                </a:lnTo>
                <a:lnTo>
                  <a:pt x="1602716" y="632703"/>
                </a:lnTo>
                <a:lnTo>
                  <a:pt x="1555130" y="660500"/>
                </a:lnTo>
                <a:lnTo>
                  <a:pt x="1508205" y="686972"/>
                </a:lnTo>
                <a:lnTo>
                  <a:pt x="1413034" y="733962"/>
                </a:lnTo>
                <a:lnTo>
                  <a:pt x="1317201" y="773671"/>
                </a:lnTo>
                <a:lnTo>
                  <a:pt x="1218725" y="807424"/>
                </a:lnTo>
                <a:lnTo>
                  <a:pt x="1119588" y="833897"/>
                </a:lnTo>
                <a:lnTo>
                  <a:pt x="1019790" y="853090"/>
                </a:lnTo>
                <a:lnTo>
                  <a:pt x="918670" y="866988"/>
                </a:lnTo>
                <a:lnTo>
                  <a:pt x="818872" y="874268"/>
                </a:lnTo>
                <a:lnTo>
                  <a:pt x="718413" y="874930"/>
                </a:lnTo>
                <a:lnTo>
                  <a:pt x="617954" y="868974"/>
                </a:lnTo>
                <a:lnTo>
                  <a:pt x="518817" y="857061"/>
                </a:lnTo>
                <a:lnTo>
                  <a:pt x="421002" y="838530"/>
                </a:lnTo>
                <a:lnTo>
                  <a:pt x="323848" y="814704"/>
                </a:lnTo>
                <a:lnTo>
                  <a:pt x="228676" y="784922"/>
                </a:lnTo>
                <a:lnTo>
                  <a:pt x="134826" y="749846"/>
                </a:lnTo>
                <a:lnTo>
                  <a:pt x="44281" y="707489"/>
                </a:lnTo>
                <a:lnTo>
                  <a:pt x="0" y="684325"/>
                </a:lnTo>
                <a:lnTo>
                  <a:pt x="74022" y="555931"/>
                </a:lnTo>
                <a:lnTo>
                  <a:pt x="114338" y="577110"/>
                </a:lnTo>
                <a:lnTo>
                  <a:pt x="196952" y="614172"/>
                </a:lnTo>
                <a:lnTo>
                  <a:pt x="280888" y="646601"/>
                </a:lnTo>
                <a:lnTo>
                  <a:pt x="367468" y="673074"/>
                </a:lnTo>
                <a:lnTo>
                  <a:pt x="454709" y="694914"/>
                </a:lnTo>
                <a:lnTo>
                  <a:pt x="543932" y="710798"/>
                </a:lnTo>
                <a:lnTo>
                  <a:pt x="633816" y="721387"/>
                </a:lnTo>
                <a:lnTo>
                  <a:pt x="723700" y="726682"/>
                </a:lnTo>
                <a:lnTo>
                  <a:pt x="814246" y="725358"/>
                </a:lnTo>
                <a:lnTo>
                  <a:pt x="905452" y="719402"/>
                </a:lnTo>
                <a:lnTo>
                  <a:pt x="995997" y="706827"/>
                </a:lnTo>
                <a:lnTo>
                  <a:pt x="1086542" y="688958"/>
                </a:lnTo>
                <a:lnTo>
                  <a:pt x="1176426" y="664470"/>
                </a:lnTo>
                <a:lnTo>
                  <a:pt x="1264989" y="634688"/>
                </a:lnTo>
                <a:lnTo>
                  <a:pt x="1352230" y="597626"/>
                </a:lnTo>
                <a:lnTo>
                  <a:pt x="1438809" y="555931"/>
                </a:lnTo>
                <a:lnTo>
                  <a:pt x="1481108" y="531444"/>
                </a:lnTo>
                <a:lnTo>
                  <a:pt x="1523406" y="506957"/>
                </a:lnTo>
                <a:lnTo>
                  <a:pt x="1605360" y="452025"/>
                </a:lnTo>
                <a:lnTo>
                  <a:pt x="1681365" y="392461"/>
                </a:lnTo>
                <a:lnTo>
                  <a:pt x="1752082" y="330250"/>
                </a:lnTo>
                <a:lnTo>
                  <a:pt x="1819496" y="262082"/>
                </a:lnTo>
                <a:lnTo>
                  <a:pt x="1880961" y="191929"/>
                </a:lnTo>
                <a:lnTo>
                  <a:pt x="1937138" y="117143"/>
                </a:lnTo>
                <a:lnTo>
                  <a:pt x="1988690" y="40371"/>
                </a:lnTo>
                <a:lnTo>
                  <a:pt x="2009949" y="3270"/>
                </a:lnTo>
                <a:close/>
              </a:path>
            </a:pathLst>
          </a:custGeom>
          <a:solidFill>
            <a:srgbClr val="B94C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Freeform 71">
            <a:extLst>
              <a:ext uri="{FF2B5EF4-FFF2-40B4-BE49-F238E27FC236}">
                <a16:creationId xmlns:a16="http://schemas.microsoft.com/office/drawing/2014/main" xmlns="" id="{29A3E2BD-E90F-B544-817B-F15E9CB46A0F}"/>
              </a:ext>
            </a:extLst>
          </p:cNvPr>
          <p:cNvSpPr>
            <a:spLocks/>
          </p:cNvSpPr>
          <p:nvPr/>
        </p:nvSpPr>
        <p:spPr bwMode="auto">
          <a:xfrm>
            <a:off x="9549026" y="4885993"/>
            <a:ext cx="1494111" cy="14086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72">
            <a:extLst>
              <a:ext uri="{FF2B5EF4-FFF2-40B4-BE49-F238E27FC236}">
                <a16:creationId xmlns:a16="http://schemas.microsoft.com/office/drawing/2014/main" xmlns="" id="{69F9EF11-2283-CB4F-AE3D-A26C76AC9F80}"/>
              </a:ext>
            </a:extLst>
          </p:cNvPr>
          <p:cNvSpPr>
            <a:spLocks/>
          </p:cNvSpPr>
          <p:nvPr/>
        </p:nvSpPr>
        <p:spPr bwMode="auto">
          <a:xfrm>
            <a:off x="7551171" y="5148691"/>
            <a:ext cx="1456232" cy="14355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73">
            <a:extLst>
              <a:ext uri="{FF2B5EF4-FFF2-40B4-BE49-F238E27FC236}">
                <a16:creationId xmlns:a16="http://schemas.microsoft.com/office/drawing/2014/main" xmlns="" id="{AB9D324D-FA31-E043-BE74-A7BF2E930B87}"/>
              </a:ext>
            </a:extLst>
          </p:cNvPr>
          <p:cNvSpPr>
            <a:spLocks/>
          </p:cNvSpPr>
          <p:nvPr/>
        </p:nvSpPr>
        <p:spPr bwMode="auto">
          <a:xfrm>
            <a:off x="5860831" y="4791821"/>
            <a:ext cx="1478146" cy="14317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4">
            <a:extLst>
              <a:ext uri="{FF2B5EF4-FFF2-40B4-BE49-F238E27FC236}">
                <a16:creationId xmlns:a16="http://schemas.microsoft.com/office/drawing/2014/main" xmlns="" id="{9D455F31-71F1-3D4F-86EE-0D372F602307}"/>
              </a:ext>
            </a:extLst>
          </p:cNvPr>
          <p:cNvSpPr>
            <a:spLocks/>
          </p:cNvSpPr>
          <p:nvPr/>
        </p:nvSpPr>
        <p:spPr bwMode="auto">
          <a:xfrm>
            <a:off x="4769107" y="3333990"/>
            <a:ext cx="1506646" cy="143143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75">
            <a:extLst>
              <a:ext uri="{FF2B5EF4-FFF2-40B4-BE49-F238E27FC236}">
                <a16:creationId xmlns:a16="http://schemas.microsoft.com/office/drawing/2014/main" xmlns="" id="{2D775DB0-F119-7A49-B453-B3F805FB150E}"/>
              </a:ext>
            </a:extLst>
          </p:cNvPr>
          <p:cNvSpPr>
            <a:spLocks/>
          </p:cNvSpPr>
          <p:nvPr/>
        </p:nvSpPr>
        <p:spPr bwMode="auto">
          <a:xfrm>
            <a:off x="10566890" y="3436005"/>
            <a:ext cx="1499938" cy="1417953"/>
          </a:xfrm>
          <a:prstGeom prst="ellipse">
            <a:avLst/>
          </a:prstGeom>
          <a:solidFill>
            <a:srgbClr val="B94C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6BAC7AC-2CC8-D847-AD91-E38D0C5A19F4}"/>
              </a:ext>
            </a:extLst>
          </p:cNvPr>
          <p:cNvSpPr txBox="1"/>
          <p:nvPr/>
        </p:nvSpPr>
        <p:spPr>
          <a:xfrm>
            <a:off x="7556689" y="2179550"/>
            <a:ext cx="1757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濱川企業</a:t>
            </a:r>
            <a:r>
              <a:rPr lang="en-US" altLang="zh-CN" sz="2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(</a:t>
            </a:r>
            <a:r>
              <a:rPr lang="zh-CN" altLang="en-US" sz="2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股</a:t>
            </a:r>
            <a:r>
              <a:rPr lang="en-US" altLang="zh-CN" sz="2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1983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2643360-A9FC-B341-B1B4-495BF2F9EEC4}"/>
              </a:ext>
            </a:extLst>
          </p:cNvPr>
          <p:cNvSpPr txBox="1"/>
          <p:nvPr/>
        </p:nvSpPr>
        <p:spPr>
          <a:xfrm>
            <a:off x="4773291" y="3764825"/>
            <a:ext cx="1478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濱川工業</a:t>
            </a:r>
            <a:r>
              <a:rPr lang="en-US" altLang="zh-CN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CN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馬</a:t>
            </a:r>
            <a:r>
              <a:rPr lang="en-US" altLang="zh-CN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 </a:t>
            </a:r>
            <a:r>
              <a:rPr 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1991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3AAA44F-4A4F-7B48-AAF9-204687975777}"/>
              </a:ext>
            </a:extLst>
          </p:cNvPr>
          <p:cNvSpPr txBox="1"/>
          <p:nvPr/>
        </p:nvSpPr>
        <p:spPr>
          <a:xfrm>
            <a:off x="5755412" y="5256155"/>
            <a:ext cx="1670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蘇州濱川精密</a:t>
            </a:r>
            <a:r>
              <a:rPr lang="en-US" altLang="zh-CN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1995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2AF5E05-528F-FA4D-A719-E321604A6BDD}"/>
              </a:ext>
            </a:extLst>
          </p:cNvPr>
          <p:cNvSpPr txBox="1"/>
          <p:nvPr/>
        </p:nvSpPr>
        <p:spPr>
          <a:xfrm>
            <a:off x="7475160" y="5596905"/>
            <a:ext cx="1638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蘇州豐川電子</a:t>
            </a:r>
            <a:r>
              <a:rPr lang="zh-Hant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Hant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2007</a:t>
            </a:r>
            <a:endParaRPr lang="en-US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19A2D8F-899F-1042-BBD6-B882356A4800}"/>
              </a:ext>
            </a:extLst>
          </p:cNvPr>
          <p:cNvSpPr txBox="1"/>
          <p:nvPr/>
        </p:nvSpPr>
        <p:spPr>
          <a:xfrm>
            <a:off x="9460993" y="5337296"/>
            <a:ext cx="1696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蘇州奇模工業</a:t>
            </a:r>
            <a:r>
              <a:rPr lang="zh-Hant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Hant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2007</a:t>
            </a:r>
            <a:endParaRPr lang="en-US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ED1E304-EC35-904B-BB65-0F4A5F58A7E0}"/>
              </a:ext>
            </a:extLst>
          </p:cNvPr>
          <p:cNvSpPr txBox="1"/>
          <p:nvPr/>
        </p:nvSpPr>
        <p:spPr>
          <a:xfrm>
            <a:off x="10509809" y="3856985"/>
            <a:ext cx="1647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重慶豐川電子</a:t>
            </a:r>
            <a:r>
              <a:rPr lang="en-US" altLang="zh-CN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2011</a:t>
            </a:r>
            <a:endParaRPr lang="en-US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478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7D4A86-055F-DC4D-AB56-66C06B017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7" y="-57152"/>
            <a:ext cx="10515600" cy="1325563"/>
          </a:xfrm>
        </p:spPr>
        <p:txBody>
          <a:bodyPr/>
          <a:lstStyle/>
          <a:p>
            <a:r>
              <a:rPr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產品組合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矩形 50">
            <a:extLst>
              <a:ext uri="{FF2B5EF4-FFF2-40B4-BE49-F238E27FC236}">
                <a16:creationId xmlns:a16="http://schemas.microsoft.com/office/drawing/2014/main" xmlns="" id="{C7FEC8EF-379C-5C45-847C-AF26303FD3F8}"/>
              </a:ext>
            </a:extLst>
          </p:cNvPr>
          <p:cNvSpPr/>
          <p:nvPr/>
        </p:nvSpPr>
        <p:spPr>
          <a:xfrm>
            <a:off x="360036" y="1432437"/>
            <a:ext cx="4926336" cy="48936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>
                <a:ln w="3175">
                  <a:noFill/>
                </a:ln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charset="0"/>
              </a:rPr>
              <a:t>筆記型電腦金屬外觀件</a:t>
            </a:r>
            <a:endParaRPr lang="en-US" altLang="zh-CN" sz="2400" b="1" dirty="0">
              <a:ln w="3175">
                <a:noFill/>
              </a:ln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zh-CN" sz="2400" b="1" dirty="0">
              <a:ln w="3175">
                <a:noFill/>
              </a:ln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>
                <a:ln w="3175">
                  <a:noFill/>
                </a:ln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charset="0"/>
              </a:rPr>
              <a:t>筆記型電腦機構底盤</a:t>
            </a:r>
            <a:endParaRPr lang="en-US" altLang="zh-CN" sz="2400" b="1" dirty="0">
              <a:ln w="3175">
                <a:noFill/>
              </a:ln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zh-CN" sz="2400" b="1" dirty="0">
              <a:ln w="3175">
                <a:noFill/>
              </a:ln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>
                <a:ln w="3175">
                  <a:noFill/>
                </a:ln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charset="0"/>
              </a:rPr>
              <a:t>手機金屬機殼和零件</a:t>
            </a:r>
            <a:endParaRPr lang="en-US" altLang="zh-CN" sz="2400" b="1" dirty="0">
              <a:ln w="3175">
                <a:noFill/>
              </a:ln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zh-CN" sz="2400" b="1" dirty="0">
              <a:ln w="3175">
                <a:noFill/>
              </a:ln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>
                <a:ln w="3175">
                  <a:noFill/>
                </a:ln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charset="0"/>
              </a:rPr>
              <a:t>家庭劇院音箱及金屬網</a:t>
            </a:r>
            <a:endParaRPr lang="en-US" altLang="zh-CN" sz="2400" b="1" dirty="0">
              <a:ln w="3175">
                <a:noFill/>
              </a:ln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zh-CN" sz="2400" b="1" dirty="0">
              <a:ln w="3175">
                <a:noFill/>
              </a:ln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>
                <a:ln w="3175">
                  <a:noFill/>
                </a:ln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charset="0"/>
              </a:rPr>
              <a:t>收銀機金屬機殼</a:t>
            </a:r>
            <a:endParaRPr lang="en-US" altLang="zh-CN" sz="2400" b="1" dirty="0">
              <a:ln w="3175">
                <a:noFill/>
              </a:ln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charset="0"/>
            </a:endParaRPr>
          </a:p>
          <a:p>
            <a:pPr>
              <a:defRPr/>
            </a:pPr>
            <a:endParaRPr lang="en-US" altLang="zh-CN" sz="2400" b="1" dirty="0">
              <a:ln w="3175">
                <a:noFill/>
              </a:ln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TW" altLang="en-US" sz="2400" b="1" dirty="0">
                <a:ln w="3175">
                  <a:noFill/>
                </a:ln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charset="0"/>
              </a:rPr>
              <a:t>醫療器材</a:t>
            </a:r>
            <a:endParaRPr lang="en-US" altLang="zh-TW" sz="2400" b="1" dirty="0">
              <a:ln w="3175">
                <a:noFill/>
              </a:ln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zh-CN" sz="2400" b="1" dirty="0">
              <a:ln w="3175">
                <a:noFill/>
              </a:ln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>
                <a:ln w="3175">
                  <a:noFill/>
                </a:ln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charset="0"/>
              </a:rPr>
              <a:t>筆記型電腦件盤按鍵及剪刀腳</a:t>
            </a:r>
          </a:p>
        </p:txBody>
      </p:sp>
      <p:pic>
        <p:nvPicPr>
          <p:cNvPr id="35" name="图片 3" descr="图片包含 枪&#10;&#10;已生成高可信度的说明">
            <a:extLst>
              <a:ext uri="{FF2B5EF4-FFF2-40B4-BE49-F238E27FC236}">
                <a16:creationId xmlns:a16="http://schemas.microsoft.com/office/drawing/2014/main" xmlns="" id="{497CD977-8A54-7D41-9687-E6A8DF8713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608" y="4040728"/>
            <a:ext cx="1768074" cy="118718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6" name="Picture 11">
            <a:extLst>
              <a:ext uri="{FF2B5EF4-FFF2-40B4-BE49-F238E27FC236}">
                <a16:creationId xmlns:a16="http://schemas.microsoft.com/office/drawing/2014/main" xmlns="" id="{6820203C-52C9-9140-82F7-C7BE894E3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034" y="4040728"/>
            <a:ext cx="1869075" cy="11905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8">
            <a:extLst>
              <a:ext uri="{FF2B5EF4-FFF2-40B4-BE49-F238E27FC236}">
                <a16:creationId xmlns:a16="http://schemas.microsoft.com/office/drawing/2014/main" xmlns="" id="{A733F4AB-1E4F-D144-9F35-7D7EDFB89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56901" y="4020528"/>
            <a:ext cx="1869073" cy="120738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7">
            <a:extLst>
              <a:ext uri="{FF2B5EF4-FFF2-40B4-BE49-F238E27FC236}">
                <a16:creationId xmlns:a16="http://schemas.microsoft.com/office/drawing/2014/main" xmlns="" id="{91C560D0-EEBC-2243-8459-A88E6E6A0C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033" y="5325875"/>
            <a:ext cx="1869075" cy="118718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0" name="Picture 30" descr="Screen Shot 2016-05-13 at 16.16.03.png">
            <a:extLst>
              <a:ext uri="{FF2B5EF4-FFF2-40B4-BE49-F238E27FC236}">
                <a16:creationId xmlns:a16="http://schemas.microsoft.com/office/drawing/2014/main" xmlns="" id="{8118755C-93AF-3F4B-B345-9C958C457E7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6182" y="4085169"/>
            <a:ext cx="1869073" cy="11427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1" name="Picture 6">
            <a:extLst>
              <a:ext uri="{FF2B5EF4-FFF2-40B4-BE49-F238E27FC236}">
                <a16:creationId xmlns:a16="http://schemas.microsoft.com/office/drawing/2014/main" xmlns="" id="{B8FDE8BB-73AD-CC45-97C2-E15008829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8462" y="2793481"/>
            <a:ext cx="1673693" cy="114603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Z:\複製 -Adam\Medical Product\Medical Products\L1100616-1.JPG">
            <a:extLst>
              <a:ext uri="{FF2B5EF4-FFF2-40B4-BE49-F238E27FC236}">
                <a16:creationId xmlns:a16="http://schemas.microsoft.com/office/drawing/2014/main" xmlns="" id="{C14DDC87-7548-1B4E-A6BB-D9F9AF8E9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0608" y="1432437"/>
            <a:ext cx="1768074" cy="118822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3" name="Picture 4" descr="Picture5.png">
            <a:extLst>
              <a:ext uri="{FF2B5EF4-FFF2-40B4-BE49-F238E27FC236}">
                <a16:creationId xmlns:a16="http://schemas.microsoft.com/office/drawing/2014/main" xmlns="" id="{4D7A079A-39EB-1640-930E-55138683EE1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6182" y="1432437"/>
            <a:ext cx="1869073" cy="118822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4" name="图片 1">
            <a:extLst>
              <a:ext uri="{FF2B5EF4-FFF2-40B4-BE49-F238E27FC236}">
                <a16:creationId xmlns:a16="http://schemas.microsoft.com/office/drawing/2014/main" xmlns="" id="{1C713F7A-C509-2945-85AB-DD5D5D380E0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035" y="1467317"/>
            <a:ext cx="1869074" cy="118822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5" name="图片 18">
            <a:extLst>
              <a:ext uri="{FF2B5EF4-FFF2-40B4-BE49-F238E27FC236}">
                <a16:creationId xmlns:a16="http://schemas.microsoft.com/office/drawing/2014/main" xmlns="" id="{32C4E6AC-578C-0E42-8CBC-D22099EFF3A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8462" y="1467317"/>
            <a:ext cx="1673693" cy="115334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6" name="图片 10">
            <a:extLst>
              <a:ext uri="{FF2B5EF4-FFF2-40B4-BE49-F238E27FC236}">
                <a16:creationId xmlns:a16="http://schemas.microsoft.com/office/drawing/2014/main" xmlns="" id="{38B3CC50-EC47-B34D-8EBD-66C260BD0A8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182" y="2784686"/>
            <a:ext cx="1869073" cy="113645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7" name="图片 13">
            <a:extLst>
              <a:ext uri="{FF2B5EF4-FFF2-40B4-BE49-F238E27FC236}">
                <a16:creationId xmlns:a16="http://schemas.microsoft.com/office/drawing/2014/main" xmlns="" id="{6E9E8E05-6AC4-4E42-81A7-54823F171AD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034" y="2784686"/>
            <a:ext cx="1869075" cy="113037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8" name="图片 16">
            <a:extLst>
              <a:ext uri="{FF2B5EF4-FFF2-40B4-BE49-F238E27FC236}">
                <a16:creationId xmlns:a16="http://schemas.microsoft.com/office/drawing/2014/main" xmlns="" id="{9E983A94-6FA3-DC47-BFBD-27A2786D44E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40608" y="2784686"/>
            <a:ext cx="1782306" cy="113037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9" name="图片 4">
            <a:extLst>
              <a:ext uri="{FF2B5EF4-FFF2-40B4-BE49-F238E27FC236}">
                <a16:creationId xmlns:a16="http://schemas.microsoft.com/office/drawing/2014/main" xmlns="" id="{D7DD1E57-85EC-7D42-A7C2-0EBAF415979A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608" y="5305675"/>
            <a:ext cx="1768074" cy="120738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="" xmlns:p14="http://schemas.microsoft.com/office/powerpoint/2010/main" val="169463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729603-EC84-004F-A067-E5C9B402D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7" y="-57152"/>
            <a:ext cx="10515600" cy="1325563"/>
          </a:xfrm>
        </p:spPr>
        <p:txBody>
          <a:bodyPr/>
          <a:lstStyle/>
          <a:p>
            <a:r>
              <a:rPr lang="zh-CN" alt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濱川集團營收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aphicFrame>
        <p:nvGraphicFramePr>
          <p:cNvPr id="4" name="圖表 3"/>
          <p:cNvGraphicFramePr/>
          <p:nvPr/>
        </p:nvGraphicFramePr>
        <p:xfrm>
          <a:off x="1356359" y="1473443"/>
          <a:ext cx="9414218" cy="4900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57431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2E58F4C-9EB3-CE46-A112-52B8DA96F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7" y="-57152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CNC 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數位加工設備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高雄廠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2811" y="1254866"/>
            <a:ext cx="4557713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2242" y="1321163"/>
            <a:ext cx="4792663" cy="47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6382242" y="1290240"/>
            <a:ext cx="4792663" cy="6136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</a:pPr>
            <a:r>
              <a:rPr lang="en-US" altLang="zh-TW" sz="1200" dirty="0" smtClean="0">
                <a:latin typeface="Microsoft YaHei" pitchFamily="34" charset="-122"/>
                <a:ea typeface="Microsoft YaHei" pitchFamily="34" charset="-122"/>
              </a:rPr>
              <a:t>2 .  </a:t>
            </a:r>
            <a:r>
              <a:rPr lang="zh-TW" altLang="en-US" sz="1200" dirty="0" smtClean="0">
                <a:latin typeface="Microsoft YaHei" pitchFamily="34" charset="-122"/>
                <a:ea typeface="Microsoft YaHei" pitchFamily="34" charset="-122"/>
              </a:rPr>
              <a:t>麗馳 </a:t>
            </a:r>
            <a:r>
              <a:rPr lang="en-US" altLang="zh-TW" sz="1200" dirty="0" smtClean="0">
                <a:latin typeface="Microsoft YaHei" pitchFamily="34" charset="-122"/>
                <a:ea typeface="Microsoft YaHei" pitchFamily="34" charset="-122"/>
              </a:rPr>
              <a:t>CV</a:t>
            </a:r>
            <a:r>
              <a:rPr lang="zh-TW" altLang="en-US" sz="1200" dirty="0" smtClean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TW" sz="1200" dirty="0" smtClean="0">
                <a:latin typeface="Microsoft YaHei" pitchFamily="34" charset="-122"/>
                <a:ea typeface="Microsoft YaHei" pitchFamily="34" charset="-122"/>
              </a:rPr>
              <a:t>800</a:t>
            </a:r>
            <a:r>
              <a:rPr lang="zh-TW" altLang="en-US" sz="1200" dirty="0" smtClean="0">
                <a:latin typeface="Microsoft YaHei" pitchFamily="34" charset="-122"/>
                <a:ea typeface="Microsoft YaHei" pitchFamily="34" charset="-122"/>
              </a:rPr>
              <a:t> 九台</a:t>
            </a:r>
            <a:endParaRPr lang="en-US" altLang="zh-TW" sz="1200" dirty="0" smtClean="0">
              <a:latin typeface="Microsoft YaHei" pitchFamily="34" charset="-122"/>
              <a:ea typeface="Microsoft YaHei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sz="1200" dirty="0" smtClean="0">
                <a:latin typeface="Microsoft YaHei" pitchFamily="34" charset="-122"/>
                <a:ea typeface="Microsoft YaHei" pitchFamily="34" charset="-122"/>
              </a:rPr>
              <a:t>加工</a:t>
            </a:r>
            <a:r>
              <a:rPr lang="zh-TW" altLang="en-US" sz="1200" dirty="0" smtClean="0">
                <a:latin typeface="Microsoft YaHei" pitchFamily="34" charset="-122"/>
                <a:ea typeface="Microsoft YaHei" pitchFamily="34" charset="-122"/>
              </a:rPr>
              <a:t>行程</a:t>
            </a:r>
            <a:r>
              <a:rPr lang="zh-TW" altLang="en-US" sz="1200" dirty="0" smtClean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zh-TW" altLang="en-US" sz="1200" dirty="0" smtClean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TW" sz="1200" dirty="0" smtClean="0">
                <a:latin typeface="Microsoft YaHei" pitchFamily="34" charset="-122"/>
                <a:ea typeface="Microsoft YaHei" pitchFamily="34" charset="-122"/>
              </a:rPr>
              <a:t>X800mm*Y500mm*Z540mm</a:t>
            </a:r>
            <a:endParaRPr lang="zh-TW" altLang="en-US" sz="1200" dirty="0">
              <a:latin typeface="Microsoft YaHei" pitchFamily="34" charset="-122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8805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2E58F4C-9EB3-CE46-A112-52B8DA96F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7" y="-57152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CNC 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數位加工設備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高雄廠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1942" y="1409088"/>
            <a:ext cx="4103443" cy="516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0518" y="2998178"/>
            <a:ext cx="3477412" cy="354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78805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2E58F4C-9EB3-CE46-A112-52B8DA96F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7" y="-57152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CNC 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數位加工設備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高雄廠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5583" y="1467102"/>
            <a:ext cx="4449763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7725" y="1475894"/>
            <a:ext cx="4664930" cy="466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78805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2E58F4C-9EB3-CE46-A112-52B8DA96F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7" y="-57152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沖床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設備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高雄廠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en-US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546101" y="2156857"/>
            <a:ext cx="6202991" cy="3147852"/>
            <a:chOff x="1037232" y="1869911"/>
            <a:chExt cx="4574650" cy="3294445"/>
          </a:xfrm>
        </p:grpSpPr>
        <p:pic>
          <p:nvPicPr>
            <p:cNvPr id="8" name="圖片 6" descr="RIMG0057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37232" y="1869911"/>
              <a:ext cx="2268180" cy="328809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9" name="圖片 3" descr="RIMG0053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43702" y="1876258"/>
              <a:ext cx="2268180" cy="328809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graphicFrame>
        <p:nvGraphicFramePr>
          <p:cNvPr id="10" name="Group 94"/>
          <p:cNvGraphicFramePr>
            <a:graphicFrameLocks noGrp="1"/>
          </p:cNvGraphicFramePr>
          <p:nvPr/>
        </p:nvGraphicFramePr>
        <p:xfrm>
          <a:off x="6918478" y="2199333"/>
          <a:ext cx="4696884" cy="2830284"/>
        </p:xfrm>
        <a:graphic>
          <a:graphicData uri="http://schemas.openxmlformats.org/drawingml/2006/table">
            <a:tbl>
              <a:tblPr/>
              <a:tblGrid>
                <a:gridCol w="2298700"/>
                <a:gridCol w="2398184"/>
              </a:tblGrid>
              <a:tr h="6182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噸數　</a:t>
                      </a:r>
                    </a:p>
                  </a:txBody>
                  <a:tcPr marL="50804" marR="50804" marT="45716" marB="4571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FDFEF"/>
                        </a:gs>
                        <a:gs pos="50000">
                          <a:srgbClr val="FFFFFF"/>
                        </a:gs>
                        <a:gs pos="100000">
                          <a:srgbClr val="DFDFE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新細明體" pitchFamily="18" charset="-120"/>
                        </a:rPr>
                        <a:t>數量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新細明體" pitchFamily="18" charset="-120"/>
                      </a:endParaRPr>
                    </a:p>
                  </a:txBody>
                  <a:tcPr marL="50804" marR="50804" marT="45716" marB="4571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FDFEF"/>
                        </a:gs>
                        <a:gs pos="50000">
                          <a:srgbClr val="FFFFFF"/>
                        </a:gs>
                        <a:gs pos="100000">
                          <a:srgbClr val="DFDFEF"/>
                        </a:gs>
                      </a:gsLst>
                      <a:lin ang="5400000" scaled="1"/>
                    </a:gradFill>
                  </a:tcPr>
                </a:tc>
              </a:tr>
              <a:tr h="537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en-US" altLang="zh-TW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110(</a:t>
                      </a:r>
                      <a:r>
                        <a:rPr kumimoji="1" lang="zh-TW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沖網</a:t>
                      </a:r>
                      <a:r>
                        <a:rPr kumimoji="1" lang="en-US" altLang="zh-TW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50804" marR="50804" marT="45716" marB="4571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E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</a:p>
                  </a:txBody>
                  <a:tcPr marL="52804" marR="52804" marT="46796" marB="4679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EC2"/>
                    </a:solidFill>
                  </a:tcPr>
                </a:tc>
              </a:tr>
              <a:tr h="5083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en-US" altLang="zh-TW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110</a:t>
                      </a:r>
                    </a:p>
                  </a:txBody>
                  <a:tcPr marL="50804" marR="50804" marT="45716" marB="4571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E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</a:p>
                  </a:txBody>
                  <a:tcPr marL="52804" marR="52804" marT="46796" marB="4679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EC2"/>
                    </a:solidFill>
                  </a:tcPr>
                </a:tc>
              </a:tr>
              <a:tr h="53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en-US" altLang="zh-TW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45</a:t>
                      </a:r>
                    </a:p>
                  </a:txBody>
                  <a:tcPr marL="50804" marR="50804" marT="45716" marB="4571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E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</a:p>
                  </a:txBody>
                  <a:tcPr marL="52804" marR="52804" marT="46796" marB="4679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EC2"/>
                    </a:solidFill>
                  </a:tcPr>
                </a:tc>
              </a:tr>
              <a:tr h="6260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en-US" altLang="zh-TW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Total</a:t>
                      </a:r>
                    </a:p>
                  </a:txBody>
                  <a:tcPr marL="50804" marR="50804" marT="45716" marB="4571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E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15</a:t>
                      </a:r>
                    </a:p>
                  </a:txBody>
                  <a:tcPr marL="52804" marR="52804" marT="46796" marB="4679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EC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78805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2E58F4C-9EB3-CE46-A112-52B8DA96F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7" y="-57152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檢測儀器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設備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高雄廠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6431" y="1773993"/>
            <a:ext cx="3913205" cy="46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6730" y="1773993"/>
            <a:ext cx="4034529" cy="46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1336431" y="1268411"/>
            <a:ext cx="1820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三次元量測儀器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6866730" y="1268411"/>
            <a:ext cx="2628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2.5D</a:t>
            </a:r>
            <a:r>
              <a:rPr lang="zh-TW" altLang="en-US" dirty="0" smtClean="0"/>
              <a:t>紅外線量測儀器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578805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2227</TotalTime>
  <Words>202</Words>
  <Application>Microsoft Office PowerPoint</Application>
  <PresentationFormat>自訂</PresentationFormat>
  <Paragraphs>70</Paragraphs>
  <Slides>13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Theme</vt:lpstr>
      <vt:lpstr>濱川企業 股份有限公司 股票代號:1569</vt:lpstr>
      <vt:lpstr>企業背景</vt:lpstr>
      <vt:lpstr>產品組合</vt:lpstr>
      <vt:lpstr>濱川集團營收</vt:lpstr>
      <vt:lpstr>CNC 數位加工設備(高雄廠)</vt:lpstr>
      <vt:lpstr>CNC 數位加工設備(高雄廠)</vt:lpstr>
      <vt:lpstr>CNC 數位加工設備(高雄廠)</vt:lpstr>
      <vt:lpstr>沖床設備(高雄廠)</vt:lpstr>
      <vt:lpstr>檢測儀器設備(高雄廠)</vt:lpstr>
      <vt:lpstr>品質認證</vt:lpstr>
      <vt:lpstr>客戶群</vt:lpstr>
      <vt:lpstr>客戶群</vt:lpstr>
      <vt:lpstr>投影片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 Wong</dc:creator>
  <cp:lastModifiedBy>USER</cp:lastModifiedBy>
  <cp:revision>76</cp:revision>
  <dcterms:created xsi:type="dcterms:W3CDTF">2018-04-17T02:41:30Z</dcterms:created>
  <dcterms:modified xsi:type="dcterms:W3CDTF">2020-09-15T02:21:12Z</dcterms:modified>
</cp:coreProperties>
</file>